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9" r:id="rId4"/>
    <p:sldId id="260" r:id="rId5"/>
    <p:sldId id="274" r:id="rId6"/>
    <p:sldId id="275" r:id="rId7"/>
    <p:sldId id="276" r:id="rId8"/>
    <p:sldId id="263" r:id="rId9"/>
    <p:sldId id="273" r:id="rId10"/>
    <p:sldId id="269" r:id="rId11"/>
  </p:sldIdLst>
  <p:sldSz cx="12192000" cy="6858000"/>
  <p:notesSz cx="6858000" cy="9144000"/>
  <p:embeddedFontLst>
    <p:embeddedFont>
      <p:font typeface="Barlow" panose="020B0604020202020204" charset="0"/>
      <p:regular r:id="rId13"/>
      <p:bold r:id="rId14"/>
      <p:italic r:id="rId15"/>
      <p:boldItalic r:id="rId16"/>
    </p:embeddedFont>
    <p:embeddedFont>
      <p:font typeface="Barlow Condensed" panose="020B0604020202020204" charset="0"/>
      <p:regular r:id="rId17"/>
      <p:bold r:id="rId18"/>
      <p:italic r:id="rId19"/>
      <p:boldItalic r:id="rId20"/>
    </p:embeddedFont>
    <p:embeddedFont>
      <p:font typeface="Barlow Semi Condensed SemiBold" panose="020B060402020202020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Garamond" panose="02020404030301010803" pitchFamily="18" charset="0"/>
      <p:regular r:id="rId29"/>
      <p:bold r:id="rId30"/>
      <p: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rena"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C0E4"/>
    <a:srgbClr val="A8F2FC"/>
    <a:srgbClr val="B0F4B3"/>
    <a:srgbClr val="EDB7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1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8-22T18:55:11.535" idx="1">
    <p:pos x="10" y="10"/>
    <p:text>lluvia de ideas</p:tex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720856-93F0-4CC7-B7FD-2466914A11D4}"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s-CL"/>
        </a:p>
      </dgm:t>
    </dgm:pt>
    <dgm:pt modelId="{4AF52931-E4CA-4429-AACB-B8747CDB2409}">
      <dgm:prSet phldrT="[Text]"/>
      <dgm:spPr/>
      <dgm:t>
        <a:bodyPr rtlCol="0"/>
        <a:lstStyle/>
        <a:p>
          <a:pPr algn="l">
            <a:defRPr cap="all"/>
          </a:pPr>
          <a:r>
            <a:rPr lang="es-ES" cap="none" noProof="0" dirty="0"/>
            <a:t>Objetivo</a:t>
          </a:r>
          <a:endParaRPr lang="es-ES" dirty="0"/>
        </a:p>
      </dgm:t>
    </dgm:pt>
    <dgm:pt modelId="{67B2FC97-2FAE-4EFE-9DEE-E4216C657F35}" type="parTrans" cxnId="{F82329C8-C3B2-4E9B-9033-528488D72705}">
      <dgm:prSet/>
      <dgm:spPr/>
      <dgm:t>
        <a:bodyPr rtlCol="0"/>
        <a:lstStyle/>
        <a:p>
          <a:pPr rtl="0"/>
          <a:endParaRPr lang="es-ES" sz="1200" noProof="0" dirty="0"/>
        </a:p>
      </dgm:t>
    </dgm:pt>
    <dgm:pt modelId="{D86AF01C-9CBC-41F8-9354-48CD82BDFDC9}" type="sibTrans" cxnId="{F82329C8-C3B2-4E9B-9033-528488D72705}">
      <dgm:prSet/>
      <dgm:spPr/>
      <dgm:t>
        <a:bodyPr rtlCol="0"/>
        <a:lstStyle/>
        <a:p>
          <a:pPr rtl="0"/>
          <a:endParaRPr lang="es-ES" noProof="0" dirty="0"/>
        </a:p>
      </dgm:t>
    </dgm:pt>
    <dgm:pt modelId="{BFF9359E-E9B1-4B73-BACC-2C7988765B16}">
      <dgm:prSet phldrT="[Text]"/>
      <dgm:spPr/>
      <dgm:t>
        <a:bodyPr rtlCol="0"/>
        <a:lstStyle/>
        <a:p>
          <a:pPr algn="l">
            <a:defRPr cap="all"/>
          </a:pPr>
          <a:r>
            <a:rPr lang="es-ES" cap="none" noProof="0" dirty="0"/>
            <a:t>Actividad</a:t>
          </a:r>
          <a:endParaRPr lang="es-ES" dirty="0"/>
        </a:p>
      </dgm:t>
    </dgm:pt>
    <dgm:pt modelId="{6E0A40FA-1B79-4089-8B9A-3BA22865FE4E}" type="parTrans" cxnId="{516EC545-1971-48B3-978C-4756FCDCCFD9}">
      <dgm:prSet/>
      <dgm:spPr/>
      <dgm:t>
        <a:bodyPr rtlCol="0"/>
        <a:lstStyle/>
        <a:p>
          <a:pPr rtl="0"/>
          <a:endParaRPr lang="es-ES" sz="1200" noProof="0" dirty="0"/>
        </a:p>
      </dgm:t>
    </dgm:pt>
    <dgm:pt modelId="{1CEF1965-C516-4C44-BAE3-2FA3F5116930}" type="sibTrans" cxnId="{516EC545-1971-48B3-978C-4756FCDCCFD9}">
      <dgm:prSet/>
      <dgm:spPr/>
      <dgm:t>
        <a:bodyPr rtlCol="0"/>
        <a:lstStyle/>
        <a:p>
          <a:pPr rtl="0"/>
          <a:endParaRPr lang="es-ES" noProof="0" dirty="0"/>
        </a:p>
      </dgm:t>
    </dgm:pt>
    <dgm:pt modelId="{DAFE638F-36D6-4911-9B36-0CC5BF3BD407}">
      <dgm:prSet phldrT="[Text]"/>
      <dgm:spPr/>
      <dgm:t>
        <a:bodyPr rtlCol="0"/>
        <a:lstStyle/>
        <a:p>
          <a:pPr algn="l">
            <a:defRPr cap="all"/>
          </a:pPr>
          <a:r>
            <a:rPr lang="es-ES" cap="none" noProof="0" dirty="0"/>
            <a:t>Síntesis</a:t>
          </a:r>
          <a:endParaRPr lang="es-ES" dirty="0"/>
        </a:p>
      </dgm:t>
    </dgm:pt>
    <dgm:pt modelId="{3A1006B0-FE9A-4A00-BAA1-C4B4B84B17E3}" type="parTrans" cxnId="{38549DC9-EC73-4D2E-828B-94CD83663F41}">
      <dgm:prSet/>
      <dgm:spPr/>
      <dgm:t>
        <a:bodyPr rtlCol="0"/>
        <a:lstStyle/>
        <a:p>
          <a:pPr rtl="0"/>
          <a:endParaRPr lang="es-ES" noProof="0" dirty="0"/>
        </a:p>
      </dgm:t>
    </dgm:pt>
    <dgm:pt modelId="{32B668B4-62EB-4519-847C-4AFE43EAF6C3}" type="sibTrans" cxnId="{38549DC9-EC73-4D2E-828B-94CD83663F41}">
      <dgm:prSet/>
      <dgm:spPr/>
      <dgm:t>
        <a:bodyPr rtlCol="0"/>
        <a:lstStyle/>
        <a:p>
          <a:pPr rtl="0"/>
          <a:endParaRPr lang="es-ES" noProof="0" dirty="0"/>
        </a:p>
      </dgm:t>
    </dgm:pt>
    <dgm:pt modelId="{5D24FDCE-8015-4F9E-9845-BB331146A863}">
      <dgm:prSet/>
      <dgm:spPr/>
      <dgm:t>
        <a:bodyPr/>
        <a:lstStyle/>
        <a:p>
          <a:pPr algn="l" rtl="0">
            <a:defRPr cap="all"/>
          </a:pPr>
          <a:r>
            <a:rPr lang="es-ES" cap="none" noProof="0" dirty="0"/>
            <a:t>Clase anterior </a:t>
          </a:r>
          <a:endParaRPr lang="es-ES" cap="all" noProof="0" dirty="0">
            <a:latin typeface="Garamond" panose="02020404030301010803"/>
          </a:endParaRPr>
        </a:p>
      </dgm:t>
    </dgm:pt>
    <dgm:pt modelId="{81617A08-F835-4158-AD1A-524A950DA81D}" type="parTrans" cxnId="{F2B48226-7B25-4709-9591-EC3242DC8AA6}">
      <dgm:prSet/>
      <dgm:spPr/>
      <dgm:t>
        <a:bodyPr/>
        <a:lstStyle/>
        <a:p>
          <a:endParaRPr lang="es-CL"/>
        </a:p>
      </dgm:t>
    </dgm:pt>
    <dgm:pt modelId="{E495E27C-7318-4894-9477-190494063C0D}" type="sibTrans" cxnId="{F2B48226-7B25-4709-9591-EC3242DC8AA6}">
      <dgm:prSet/>
      <dgm:spPr/>
      <dgm:t>
        <a:bodyPr/>
        <a:lstStyle/>
        <a:p>
          <a:endParaRPr lang="es-CL"/>
        </a:p>
      </dgm:t>
    </dgm:pt>
    <dgm:pt modelId="{1ADDFBCD-D914-40B2-98D8-80306365135A}" type="pres">
      <dgm:prSet presAssocID="{C7720856-93F0-4CC7-B7FD-2466914A11D4}" presName="vert0" presStyleCnt="0">
        <dgm:presLayoutVars>
          <dgm:dir/>
          <dgm:animOne val="branch"/>
          <dgm:animLvl val="lvl"/>
        </dgm:presLayoutVars>
      </dgm:prSet>
      <dgm:spPr/>
    </dgm:pt>
    <dgm:pt modelId="{87D818EA-601A-4ED3-A552-285CB7BEAA2B}" type="pres">
      <dgm:prSet presAssocID="{5D24FDCE-8015-4F9E-9845-BB331146A863}" presName="thickLine" presStyleLbl="alignNode1" presStyleIdx="0" presStyleCnt="4"/>
      <dgm:spPr/>
    </dgm:pt>
    <dgm:pt modelId="{A718108D-6F70-4548-8EA1-5C6E0FDFF6C3}" type="pres">
      <dgm:prSet presAssocID="{5D24FDCE-8015-4F9E-9845-BB331146A863}" presName="horz1" presStyleCnt="0"/>
      <dgm:spPr/>
    </dgm:pt>
    <dgm:pt modelId="{0CA0A122-DEDE-478C-AAAC-8AAC98D03DA7}" type="pres">
      <dgm:prSet presAssocID="{5D24FDCE-8015-4F9E-9845-BB331146A863}" presName="tx1" presStyleLbl="revTx" presStyleIdx="0" presStyleCnt="4" custLinFactNeighborY="-41013"/>
      <dgm:spPr/>
    </dgm:pt>
    <dgm:pt modelId="{5621609A-72FE-4215-954A-967A164DD87F}" type="pres">
      <dgm:prSet presAssocID="{5D24FDCE-8015-4F9E-9845-BB331146A863}" presName="vert1" presStyleCnt="0"/>
      <dgm:spPr/>
    </dgm:pt>
    <dgm:pt modelId="{EBD4A10C-31D1-4824-8621-82F95694681B}" type="pres">
      <dgm:prSet presAssocID="{4AF52931-E4CA-4429-AACB-B8747CDB2409}" presName="thickLine" presStyleLbl="alignNode1" presStyleIdx="1" presStyleCnt="4"/>
      <dgm:spPr/>
    </dgm:pt>
    <dgm:pt modelId="{A6F846A7-D181-488F-A645-10EDAC6AA271}" type="pres">
      <dgm:prSet presAssocID="{4AF52931-E4CA-4429-AACB-B8747CDB2409}" presName="horz1" presStyleCnt="0"/>
      <dgm:spPr/>
    </dgm:pt>
    <dgm:pt modelId="{FB11D0AC-18D9-4C22-B964-C6E0F4B7D1A9}" type="pres">
      <dgm:prSet presAssocID="{4AF52931-E4CA-4429-AACB-B8747CDB2409}" presName="tx1" presStyleLbl="revTx" presStyleIdx="1" presStyleCnt="4"/>
      <dgm:spPr/>
    </dgm:pt>
    <dgm:pt modelId="{969EC4E6-2BA0-4890-978C-7CF477C5610A}" type="pres">
      <dgm:prSet presAssocID="{4AF52931-E4CA-4429-AACB-B8747CDB2409}" presName="vert1" presStyleCnt="0"/>
      <dgm:spPr/>
    </dgm:pt>
    <dgm:pt modelId="{6212307F-0CFE-4E61-8BBF-A4FD583214F6}" type="pres">
      <dgm:prSet presAssocID="{BFF9359E-E9B1-4B73-BACC-2C7988765B16}" presName="thickLine" presStyleLbl="alignNode1" presStyleIdx="2" presStyleCnt="4"/>
      <dgm:spPr/>
    </dgm:pt>
    <dgm:pt modelId="{91D2B1D4-F559-4244-93AD-8B0055DBCFF9}" type="pres">
      <dgm:prSet presAssocID="{BFF9359E-E9B1-4B73-BACC-2C7988765B16}" presName="horz1" presStyleCnt="0"/>
      <dgm:spPr/>
    </dgm:pt>
    <dgm:pt modelId="{FA9DB204-58FF-48D5-9ED7-E389E4A896E4}" type="pres">
      <dgm:prSet presAssocID="{BFF9359E-E9B1-4B73-BACC-2C7988765B16}" presName="tx1" presStyleLbl="revTx" presStyleIdx="2" presStyleCnt="4"/>
      <dgm:spPr/>
    </dgm:pt>
    <dgm:pt modelId="{B8384E70-1AD9-4467-A941-BC4A7F6850A0}" type="pres">
      <dgm:prSet presAssocID="{BFF9359E-E9B1-4B73-BACC-2C7988765B16}" presName="vert1" presStyleCnt="0"/>
      <dgm:spPr/>
    </dgm:pt>
    <dgm:pt modelId="{1F95BCAC-B394-4F48-A024-543C92D50D92}" type="pres">
      <dgm:prSet presAssocID="{DAFE638F-36D6-4911-9B36-0CC5BF3BD407}" presName="thickLine" presStyleLbl="alignNode1" presStyleIdx="3" presStyleCnt="4"/>
      <dgm:spPr/>
    </dgm:pt>
    <dgm:pt modelId="{7649F274-6429-4595-83D6-559E100EC224}" type="pres">
      <dgm:prSet presAssocID="{DAFE638F-36D6-4911-9B36-0CC5BF3BD407}" presName="horz1" presStyleCnt="0"/>
      <dgm:spPr/>
    </dgm:pt>
    <dgm:pt modelId="{BA25F75F-5377-498E-B5CF-63961EA7FACB}" type="pres">
      <dgm:prSet presAssocID="{DAFE638F-36D6-4911-9B36-0CC5BF3BD407}" presName="tx1" presStyleLbl="revTx" presStyleIdx="3" presStyleCnt="4"/>
      <dgm:spPr/>
    </dgm:pt>
    <dgm:pt modelId="{3BD745AD-DA6E-4D47-A0BF-D75488213D85}" type="pres">
      <dgm:prSet presAssocID="{DAFE638F-36D6-4911-9B36-0CC5BF3BD407}" presName="vert1" presStyleCnt="0"/>
      <dgm:spPr/>
    </dgm:pt>
  </dgm:ptLst>
  <dgm:cxnLst>
    <dgm:cxn modelId="{7608EA0F-1CDC-449E-B7F9-396273240D5F}" type="presOf" srcId="{4AF52931-E4CA-4429-AACB-B8747CDB2409}" destId="{FB11D0AC-18D9-4C22-B964-C6E0F4B7D1A9}" srcOrd="0" destOrd="0" presId="urn:microsoft.com/office/officeart/2008/layout/LinedList"/>
    <dgm:cxn modelId="{F2B48226-7B25-4709-9591-EC3242DC8AA6}" srcId="{C7720856-93F0-4CC7-B7FD-2466914A11D4}" destId="{5D24FDCE-8015-4F9E-9845-BB331146A863}" srcOrd="0" destOrd="0" parTransId="{81617A08-F835-4158-AD1A-524A950DA81D}" sibTransId="{E495E27C-7318-4894-9477-190494063C0D}"/>
    <dgm:cxn modelId="{F04EA55C-8F1B-4FF1-AA3A-3C9E330DBB1F}" type="presOf" srcId="{C7720856-93F0-4CC7-B7FD-2466914A11D4}" destId="{1ADDFBCD-D914-40B2-98D8-80306365135A}" srcOrd="0" destOrd="0" presId="urn:microsoft.com/office/officeart/2008/layout/LinedList"/>
    <dgm:cxn modelId="{516EC545-1971-48B3-978C-4756FCDCCFD9}" srcId="{C7720856-93F0-4CC7-B7FD-2466914A11D4}" destId="{BFF9359E-E9B1-4B73-BACC-2C7988765B16}" srcOrd="2" destOrd="0" parTransId="{6E0A40FA-1B79-4089-8B9A-3BA22865FE4E}" sibTransId="{1CEF1965-C516-4C44-BAE3-2FA3F5116930}"/>
    <dgm:cxn modelId="{FD7C7167-E066-421A-BA4A-82B5BCEE6067}" type="presOf" srcId="{DAFE638F-36D6-4911-9B36-0CC5BF3BD407}" destId="{BA25F75F-5377-498E-B5CF-63961EA7FACB}" srcOrd="0" destOrd="0" presId="urn:microsoft.com/office/officeart/2008/layout/LinedList"/>
    <dgm:cxn modelId="{16191FB3-D235-4599-B1C0-1E6D27D8F9F0}" type="presOf" srcId="{5D24FDCE-8015-4F9E-9845-BB331146A863}" destId="{0CA0A122-DEDE-478C-AAAC-8AAC98D03DA7}" srcOrd="0" destOrd="0" presId="urn:microsoft.com/office/officeart/2008/layout/LinedList"/>
    <dgm:cxn modelId="{F82329C8-C3B2-4E9B-9033-528488D72705}" srcId="{C7720856-93F0-4CC7-B7FD-2466914A11D4}" destId="{4AF52931-E4CA-4429-AACB-B8747CDB2409}" srcOrd="1" destOrd="0" parTransId="{67B2FC97-2FAE-4EFE-9DEE-E4216C657F35}" sibTransId="{D86AF01C-9CBC-41F8-9354-48CD82BDFDC9}"/>
    <dgm:cxn modelId="{38549DC9-EC73-4D2E-828B-94CD83663F41}" srcId="{C7720856-93F0-4CC7-B7FD-2466914A11D4}" destId="{DAFE638F-36D6-4911-9B36-0CC5BF3BD407}" srcOrd="3" destOrd="0" parTransId="{3A1006B0-FE9A-4A00-BAA1-C4B4B84B17E3}" sibTransId="{32B668B4-62EB-4519-847C-4AFE43EAF6C3}"/>
    <dgm:cxn modelId="{4C1EFAEB-DCD7-4571-91C6-06F85932D166}" type="presOf" srcId="{BFF9359E-E9B1-4B73-BACC-2C7988765B16}" destId="{FA9DB204-58FF-48D5-9ED7-E389E4A896E4}" srcOrd="0" destOrd="0" presId="urn:microsoft.com/office/officeart/2008/layout/LinedList"/>
    <dgm:cxn modelId="{EC96E7BE-AF5B-4D5F-A69A-6A2833E1E31D}" type="presParOf" srcId="{1ADDFBCD-D914-40B2-98D8-80306365135A}" destId="{87D818EA-601A-4ED3-A552-285CB7BEAA2B}" srcOrd="0" destOrd="0" presId="urn:microsoft.com/office/officeart/2008/layout/LinedList"/>
    <dgm:cxn modelId="{1BD9DA9A-171C-4A48-A1BE-A441B3B79DDA}" type="presParOf" srcId="{1ADDFBCD-D914-40B2-98D8-80306365135A}" destId="{A718108D-6F70-4548-8EA1-5C6E0FDFF6C3}" srcOrd="1" destOrd="0" presId="urn:microsoft.com/office/officeart/2008/layout/LinedList"/>
    <dgm:cxn modelId="{7DAB39B2-98AA-4E28-A2B9-0A6216AF918A}" type="presParOf" srcId="{A718108D-6F70-4548-8EA1-5C6E0FDFF6C3}" destId="{0CA0A122-DEDE-478C-AAAC-8AAC98D03DA7}" srcOrd="0" destOrd="0" presId="urn:microsoft.com/office/officeart/2008/layout/LinedList"/>
    <dgm:cxn modelId="{FCBB692A-4433-4B0D-9BC6-6A33EAE36BC1}" type="presParOf" srcId="{A718108D-6F70-4548-8EA1-5C6E0FDFF6C3}" destId="{5621609A-72FE-4215-954A-967A164DD87F}" srcOrd="1" destOrd="0" presId="urn:microsoft.com/office/officeart/2008/layout/LinedList"/>
    <dgm:cxn modelId="{08DDA6E7-263A-4E67-89F9-184A40E32DB2}" type="presParOf" srcId="{1ADDFBCD-D914-40B2-98D8-80306365135A}" destId="{EBD4A10C-31D1-4824-8621-82F95694681B}" srcOrd="2" destOrd="0" presId="urn:microsoft.com/office/officeart/2008/layout/LinedList"/>
    <dgm:cxn modelId="{82EDCF5D-A334-4289-8F33-476209126504}" type="presParOf" srcId="{1ADDFBCD-D914-40B2-98D8-80306365135A}" destId="{A6F846A7-D181-488F-A645-10EDAC6AA271}" srcOrd="3" destOrd="0" presId="urn:microsoft.com/office/officeart/2008/layout/LinedList"/>
    <dgm:cxn modelId="{6770FBB4-FEFE-4867-9724-152B04200B43}" type="presParOf" srcId="{A6F846A7-D181-488F-A645-10EDAC6AA271}" destId="{FB11D0AC-18D9-4C22-B964-C6E0F4B7D1A9}" srcOrd="0" destOrd="0" presId="urn:microsoft.com/office/officeart/2008/layout/LinedList"/>
    <dgm:cxn modelId="{C57B96F5-B4E2-47CA-AE84-89AC2A214D9A}" type="presParOf" srcId="{A6F846A7-D181-488F-A645-10EDAC6AA271}" destId="{969EC4E6-2BA0-4890-978C-7CF477C5610A}" srcOrd="1" destOrd="0" presId="urn:microsoft.com/office/officeart/2008/layout/LinedList"/>
    <dgm:cxn modelId="{1F0CEBB6-6B4A-4B35-BF4A-A00AEF9BC689}" type="presParOf" srcId="{1ADDFBCD-D914-40B2-98D8-80306365135A}" destId="{6212307F-0CFE-4E61-8BBF-A4FD583214F6}" srcOrd="4" destOrd="0" presId="urn:microsoft.com/office/officeart/2008/layout/LinedList"/>
    <dgm:cxn modelId="{578F9776-2294-4AD2-A4A2-F64FAAB65B37}" type="presParOf" srcId="{1ADDFBCD-D914-40B2-98D8-80306365135A}" destId="{91D2B1D4-F559-4244-93AD-8B0055DBCFF9}" srcOrd="5" destOrd="0" presId="urn:microsoft.com/office/officeart/2008/layout/LinedList"/>
    <dgm:cxn modelId="{9533282B-8B38-4B0F-BB5E-D4A74456505F}" type="presParOf" srcId="{91D2B1D4-F559-4244-93AD-8B0055DBCFF9}" destId="{FA9DB204-58FF-48D5-9ED7-E389E4A896E4}" srcOrd="0" destOrd="0" presId="urn:microsoft.com/office/officeart/2008/layout/LinedList"/>
    <dgm:cxn modelId="{8D7CFC8A-DE2A-4DC3-BD74-7353B93B7C96}" type="presParOf" srcId="{91D2B1D4-F559-4244-93AD-8B0055DBCFF9}" destId="{B8384E70-1AD9-4467-A941-BC4A7F6850A0}" srcOrd="1" destOrd="0" presId="urn:microsoft.com/office/officeart/2008/layout/LinedList"/>
    <dgm:cxn modelId="{F909606A-42CA-4C3D-896E-C3A2DA03BCBD}" type="presParOf" srcId="{1ADDFBCD-D914-40B2-98D8-80306365135A}" destId="{1F95BCAC-B394-4F48-A024-543C92D50D92}" srcOrd="6" destOrd="0" presId="urn:microsoft.com/office/officeart/2008/layout/LinedList"/>
    <dgm:cxn modelId="{1781A9D5-6B6E-4A9B-915F-BF5F81C071DC}" type="presParOf" srcId="{1ADDFBCD-D914-40B2-98D8-80306365135A}" destId="{7649F274-6429-4595-83D6-559E100EC224}" srcOrd="7" destOrd="0" presId="urn:microsoft.com/office/officeart/2008/layout/LinedList"/>
    <dgm:cxn modelId="{02996C9A-C277-4745-B71A-E3C0CA19008B}" type="presParOf" srcId="{7649F274-6429-4595-83D6-559E100EC224}" destId="{BA25F75F-5377-498E-B5CF-63961EA7FACB}" srcOrd="0" destOrd="0" presId="urn:microsoft.com/office/officeart/2008/layout/LinedList"/>
    <dgm:cxn modelId="{69250B97-A6D3-481C-A748-294721CF84A9}" type="presParOf" srcId="{7649F274-6429-4595-83D6-559E100EC224}" destId="{3BD745AD-DA6E-4D47-A0BF-D75488213D8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7470FC-D15C-46FA-941C-2AC31F59A07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L"/>
        </a:p>
      </dgm:t>
    </dgm:pt>
    <dgm:pt modelId="{B57D9832-1537-45F1-82B1-709361A36DF8}">
      <dgm:prSet phldrT="[Texto]" custT="1"/>
      <dgm:spPr/>
      <dgm:t>
        <a:bodyPr/>
        <a:lstStyle/>
        <a:p>
          <a:r>
            <a:rPr lang="es-MX" sz="2000" dirty="0">
              <a:solidFill>
                <a:schemeClr val="tx1"/>
              </a:solidFill>
            </a:rPr>
            <a:t>¿Cuál es el propósito de la infografía 1? ¿Qué enunciados o elementos te permiten reconocerlo.</a:t>
          </a:r>
          <a:endParaRPr lang="es-CL" sz="2000" dirty="0">
            <a:solidFill>
              <a:schemeClr val="tx1"/>
            </a:solidFill>
          </a:endParaRPr>
        </a:p>
      </dgm:t>
    </dgm:pt>
    <dgm:pt modelId="{99794183-14E4-468A-9C8D-FF5C530AF0EC}" type="parTrans" cxnId="{799CDDC8-4F5E-48ED-BD5C-7E0820B5F96D}">
      <dgm:prSet/>
      <dgm:spPr/>
      <dgm:t>
        <a:bodyPr/>
        <a:lstStyle/>
        <a:p>
          <a:endParaRPr lang="es-CL"/>
        </a:p>
      </dgm:t>
    </dgm:pt>
    <dgm:pt modelId="{9FBCAF12-A64B-4552-BF30-A46A6F46E36D}" type="sibTrans" cxnId="{799CDDC8-4F5E-48ED-BD5C-7E0820B5F96D}">
      <dgm:prSet/>
      <dgm:spPr/>
      <dgm:t>
        <a:bodyPr/>
        <a:lstStyle/>
        <a:p>
          <a:endParaRPr lang="es-CL"/>
        </a:p>
      </dgm:t>
    </dgm:pt>
    <dgm:pt modelId="{619BDB7F-1940-451F-A622-D18CAD13C281}">
      <dgm:prSet phldrT="[Texto]" custT="1"/>
      <dgm:spPr/>
      <dgm:t>
        <a:bodyPr/>
        <a:lstStyle/>
        <a:p>
          <a:r>
            <a:rPr lang="es-MX" sz="2000" dirty="0">
              <a:solidFill>
                <a:schemeClr val="tx1"/>
              </a:solidFill>
            </a:rPr>
            <a:t>¿Qué información aportan las imágenes que acompañan al texto escrito? </a:t>
          </a:r>
          <a:endParaRPr lang="es-CL" sz="2000" dirty="0">
            <a:solidFill>
              <a:schemeClr val="tx1"/>
            </a:solidFill>
          </a:endParaRPr>
        </a:p>
      </dgm:t>
    </dgm:pt>
    <dgm:pt modelId="{873B8D65-B437-4168-BBF9-A638A389665B}" type="parTrans" cxnId="{DA1D1477-091A-41D6-A789-9198306CA6B0}">
      <dgm:prSet/>
      <dgm:spPr/>
      <dgm:t>
        <a:bodyPr/>
        <a:lstStyle/>
        <a:p>
          <a:endParaRPr lang="es-CL"/>
        </a:p>
      </dgm:t>
    </dgm:pt>
    <dgm:pt modelId="{9419DC5D-BF35-4528-BEBB-B32190663647}" type="sibTrans" cxnId="{DA1D1477-091A-41D6-A789-9198306CA6B0}">
      <dgm:prSet/>
      <dgm:spPr/>
      <dgm:t>
        <a:bodyPr/>
        <a:lstStyle/>
        <a:p>
          <a:endParaRPr lang="es-CL"/>
        </a:p>
      </dgm:t>
    </dgm:pt>
    <dgm:pt modelId="{74136D75-A255-4CFA-8E7D-17401115CD60}">
      <dgm:prSet phldrT="[Texto]" custT="1"/>
      <dgm:spPr/>
      <dgm:t>
        <a:bodyPr/>
        <a:lstStyle/>
        <a:p>
          <a:r>
            <a:rPr lang="es-MX" sz="2000" dirty="0">
              <a:solidFill>
                <a:schemeClr val="tx1"/>
              </a:solidFill>
            </a:rPr>
            <a:t>¿Qué propósito implícito se podría determinar a partir de la lectura de la </a:t>
          </a:r>
          <a:r>
            <a:rPr lang="es-CL" sz="2000" dirty="0">
              <a:solidFill>
                <a:schemeClr val="tx1"/>
              </a:solidFill>
            </a:rPr>
            <a:t>infografía 1?</a:t>
          </a:r>
        </a:p>
      </dgm:t>
    </dgm:pt>
    <dgm:pt modelId="{B75E72BB-D0AD-4B3F-9C34-13DC4410627A}" type="parTrans" cxnId="{79F98C92-2B38-4B70-BE7C-9EB0C6CD0D80}">
      <dgm:prSet/>
      <dgm:spPr/>
      <dgm:t>
        <a:bodyPr/>
        <a:lstStyle/>
        <a:p>
          <a:endParaRPr lang="es-CL"/>
        </a:p>
      </dgm:t>
    </dgm:pt>
    <dgm:pt modelId="{6E2A42C2-DD1E-4FDA-BD2B-B5DCFEEF15AB}" type="sibTrans" cxnId="{79F98C92-2B38-4B70-BE7C-9EB0C6CD0D80}">
      <dgm:prSet/>
      <dgm:spPr/>
      <dgm:t>
        <a:bodyPr/>
        <a:lstStyle/>
        <a:p>
          <a:endParaRPr lang="es-CL"/>
        </a:p>
      </dgm:t>
    </dgm:pt>
    <dgm:pt modelId="{BBF7C291-6410-4D10-B8A7-F8FF03B32D41}" type="pres">
      <dgm:prSet presAssocID="{DC7470FC-D15C-46FA-941C-2AC31F59A07B}" presName="linear" presStyleCnt="0">
        <dgm:presLayoutVars>
          <dgm:dir/>
          <dgm:animLvl val="lvl"/>
          <dgm:resizeHandles val="exact"/>
        </dgm:presLayoutVars>
      </dgm:prSet>
      <dgm:spPr/>
    </dgm:pt>
    <dgm:pt modelId="{51F4923A-F39A-4491-AEF2-31D6A9D8F0E8}" type="pres">
      <dgm:prSet presAssocID="{B57D9832-1537-45F1-82B1-709361A36DF8}" presName="parentLin" presStyleCnt="0"/>
      <dgm:spPr/>
    </dgm:pt>
    <dgm:pt modelId="{CEFA62B1-5E64-46AF-A1E7-036030282466}" type="pres">
      <dgm:prSet presAssocID="{B57D9832-1537-45F1-82B1-709361A36DF8}" presName="parentLeftMargin" presStyleLbl="node1" presStyleIdx="0" presStyleCnt="3"/>
      <dgm:spPr/>
    </dgm:pt>
    <dgm:pt modelId="{20A386B1-6B81-448D-B9E3-7B35A17B860F}" type="pres">
      <dgm:prSet presAssocID="{B57D9832-1537-45F1-82B1-709361A36DF8}" presName="parentText" presStyleLbl="node1" presStyleIdx="0" presStyleCnt="3" custScaleX="131410">
        <dgm:presLayoutVars>
          <dgm:chMax val="0"/>
          <dgm:bulletEnabled val="1"/>
        </dgm:presLayoutVars>
      </dgm:prSet>
      <dgm:spPr/>
    </dgm:pt>
    <dgm:pt modelId="{629F139E-EEC7-4E4A-A27C-90A90E1C8F91}" type="pres">
      <dgm:prSet presAssocID="{B57D9832-1537-45F1-82B1-709361A36DF8}" presName="negativeSpace" presStyleCnt="0"/>
      <dgm:spPr/>
    </dgm:pt>
    <dgm:pt modelId="{4470C880-5E7E-45CE-9855-50F37AB8CD3F}" type="pres">
      <dgm:prSet presAssocID="{B57D9832-1537-45F1-82B1-709361A36DF8}" presName="childText" presStyleLbl="conFgAcc1" presStyleIdx="0" presStyleCnt="3">
        <dgm:presLayoutVars>
          <dgm:bulletEnabled val="1"/>
        </dgm:presLayoutVars>
      </dgm:prSet>
      <dgm:spPr/>
    </dgm:pt>
    <dgm:pt modelId="{5014910E-BE18-4C9F-8020-FEEB01DA157C}" type="pres">
      <dgm:prSet presAssocID="{9FBCAF12-A64B-4552-BF30-A46A6F46E36D}" presName="spaceBetweenRectangles" presStyleCnt="0"/>
      <dgm:spPr/>
    </dgm:pt>
    <dgm:pt modelId="{CFE82760-0580-40C1-864B-47B143707504}" type="pres">
      <dgm:prSet presAssocID="{619BDB7F-1940-451F-A622-D18CAD13C281}" presName="parentLin" presStyleCnt="0"/>
      <dgm:spPr/>
    </dgm:pt>
    <dgm:pt modelId="{E07B65B0-6CDC-46F5-80F9-9379EEF0F59D}" type="pres">
      <dgm:prSet presAssocID="{619BDB7F-1940-451F-A622-D18CAD13C281}" presName="parentLeftMargin" presStyleLbl="node1" presStyleIdx="0" presStyleCnt="3"/>
      <dgm:spPr/>
    </dgm:pt>
    <dgm:pt modelId="{70B4ECE4-B342-4BB5-BCA4-0E0B9773D084}" type="pres">
      <dgm:prSet presAssocID="{619BDB7F-1940-451F-A622-D18CAD13C281}" presName="parentText" presStyleLbl="node1" presStyleIdx="1" presStyleCnt="3" custScaleX="131410">
        <dgm:presLayoutVars>
          <dgm:chMax val="0"/>
          <dgm:bulletEnabled val="1"/>
        </dgm:presLayoutVars>
      </dgm:prSet>
      <dgm:spPr/>
    </dgm:pt>
    <dgm:pt modelId="{B97A4E48-56A5-4E0C-8DD1-A3275CE72878}" type="pres">
      <dgm:prSet presAssocID="{619BDB7F-1940-451F-A622-D18CAD13C281}" presName="negativeSpace" presStyleCnt="0"/>
      <dgm:spPr/>
    </dgm:pt>
    <dgm:pt modelId="{83F87BFC-9458-43C2-AAB6-47A1A95DC795}" type="pres">
      <dgm:prSet presAssocID="{619BDB7F-1940-451F-A622-D18CAD13C281}" presName="childText" presStyleLbl="conFgAcc1" presStyleIdx="1" presStyleCnt="3">
        <dgm:presLayoutVars>
          <dgm:bulletEnabled val="1"/>
        </dgm:presLayoutVars>
      </dgm:prSet>
      <dgm:spPr/>
    </dgm:pt>
    <dgm:pt modelId="{973E864F-3990-4B19-BD38-02DF9E4577EC}" type="pres">
      <dgm:prSet presAssocID="{9419DC5D-BF35-4528-BEBB-B32190663647}" presName="spaceBetweenRectangles" presStyleCnt="0"/>
      <dgm:spPr/>
    </dgm:pt>
    <dgm:pt modelId="{DC484638-FDFE-4AE9-A7F0-0B94A1F408A6}" type="pres">
      <dgm:prSet presAssocID="{74136D75-A255-4CFA-8E7D-17401115CD60}" presName="parentLin" presStyleCnt="0"/>
      <dgm:spPr/>
    </dgm:pt>
    <dgm:pt modelId="{CA0BC031-B326-4F81-A361-D97F680E4294}" type="pres">
      <dgm:prSet presAssocID="{74136D75-A255-4CFA-8E7D-17401115CD60}" presName="parentLeftMargin" presStyleLbl="node1" presStyleIdx="1" presStyleCnt="3"/>
      <dgm:spPr/>
    </dgm:pt>
    <dgm:pt modelId="{B6A9C604-35D0-444F-A2F4-6A985F2773A3}" type="pres">
      <dgm:prSet presAssocID="{74136D75-A255-4CFA-8E7D-17401115CD60}" presName="parentText" presStyleLbl="node1" presStyleIdx="2" presStyleCnt="3" custScaleX="131410">
        <dgm:presLayoutVars>
          <dgm:chMax val="0"/>
          <dgm:bulletEnabled val="1"/>
        </dgm:presLayoutVars>
      </dgm:prSet>
      <dgm:spPr/>
    </dgm:pt>
    <dgm:pt modelId="{52177D94-CEB6-48DE-A84E-F0EABDA8448A}" type="pres">
      <dgm:prSet presAssocID="{74136D75-A255-4CFA-8E7D-17401115CD60}" presName="negativeSpace" presStyleCnt="0"/>
      <dgm:spPr/>
    </dgm:pt>
    <dgm:pt modelId="{2C0E1504-424F-4ED9-8901-90992F5B4AC2}" type="pres">
      <dgm:prSet presAssocID="{74136D75-A255-4CFA-8E7D-17401115CD60}" presName="childText" presStyleLbl="conFgAcc1" presStyleIdx="2" presStyleCnt="3">
        <dgm:presLayoutVars>
          <dgm:bulletEnabled val="1"/>
        </dgm:presLayoutVars>
      </dgm:prSet>
      <dgm:spPr/>
    </dgm:pt>
  </dgm:ptLst>
  <dgm:cxnLst>
    <dgm:cxn modelId="{27A39D16-E4A9-4CB9-8BC0-85C1CDE5F0C0}" type="presOf" srcId="{74136D75-A255-4CFA-8E7D-17401115CD60}" destId="{B6A9C604-35D0-444F-A2F4-6A985F2773A3}" srcOrd="1" destOrd="0" presId="urn:microsoft.com/office/officeart/2005/8/layout/list1"/>
    <dgm:cxn modelId="{26A9034B-FDFE-4438-B6E2-DD299EE84C88}" type="presOf" srcId="{619BDB7F-1940-451F-A622-D18CAD13C281}" destId="{E07B65B0-6CDC-46F5-80F9-9379EEF0F59D}" srcOrd="0" destOrd="0" presId="urn:microsoft.com/office/officeart/2005/8/layout/list1"/>
    <dgm:cxn modelId="{907BB350-28DE-4E00-9363-36D7A1CA07E8}" type="presOf" srcId="{B57D9832-1537-45F1-82B1-709361A36DF8}" destId="{20A386B1-6B81-448D-B9E3-7B35A17B860F}" srcOrd="1" destOrd="0" presId="urn:microsoft.com/office/officeart/2005/8/layout/list1"/>
    <dgm:cxn modelId="{DA1D1477-091A-41D6-A789-9198306CA6B0}" srcId="{DC7470FC-D15C-46FA-941C-2AC31F59A07B}" destId="{619BDB7F-1940-451F-A622-D18CAD13C281}" srcOrd="1" destOrd="0" parTransId="{873B8D65-B437-4168-BBF9-A638A389665B}" sibTransId="{9419DC5D-BF35-4528-BEBB-B32190663647}"/>
    <dgm:cxn modelId="{B0724F7C-E0BF-4862-AED7-4B02B06BDAE3}" type="presOf" srcId="{DC7470FC-D15C-46FA-941C-2AC31F59A07B}" destId="{BBF7C291-6410-4D10-B8A7-F8FF03B32D41}" srcOrd="0" destOrd="0" presId="urn:microsoft.com/office/officeart/2005/8/layout/list1"/>
    <dgm:cxn modelId="{79F98C92-2B38-4B70-BE7C-9EB0C6CD0D80}" srcId="{DC7470FC-D15C-46FA-941C-2AC31F59A07B}" destId="{74136D75-A255-4CFA-8E7D-17401115CD60}" srcOrd="2" destOrd="0" parTransId="{B75E72BB-D0AD-4B3F-9C34-13DC4410627A}" sibTransId="{6E2A42C2-DD1E-4FDA-BD2B-B5DCFEEF15AB}"/>
    <dgm:cxn modelId="{C52A8BA1-75E1-431E-945A-C101F27E9815}" type="presOf" srcId="{619BDB7F-1940-451F-A622-D18CAD13C281}" destId="{70B4ECE4-B342-4BB5-BCA4-0E0B9773D084}" srcOrd="1" destOrd="0" presId="urn:microsoft.com/office/officeart/2005/8/layout/list1"/>
    <dgm:cxn modelId="{0BEB8AA2-4C27-433F-A435-B4D6365EEBD9}" type="presOf" srcId="{74136D75-A255-4CFA-8E7D-17401115CD60}" destId="{CA0BC031-B326-4F81-A361-D97F680E4294}" srcOrd="0" destOrd="0" presId="urn:microsoft.com/office/officeart/2005/8/layout/list1"/>
    <dgm:cxn modelId="{799CDDC8-4F5E-48ED-BD5C-7E0820B5F96D}" srcId="{DC7470FC-D15C-46FA-941C-2AC31F59A07B}" destId="{B57D9832-1537-45F1-82B1-709361A36DF8}" srcOrd="0" destOrd="0" parTransId="{99794183-14E4-468A-9C8D-FF5C530AF0EC}" sibTransId="{9FBCAF12-A64B-4552-BF30-A46A6F46E36D}"/>
    <dgm:cxn modelId="{5D55C7E6-B086-4688-BE62-6163C3AA71A1}" type="presOf" srcId="{B57D9832-1537-45F1-82B1-709361A36DF8}" destId="{CEFA62B1-5E64-46AF-A1E7-036030282466}" srcOrd="0" destOrd="0" presId="urn:microsoft.com/office/officeart/2005/8/layout/list1"/>
    <dgm:cxn modelId="{818CC21A-5431-4115-A4F7-A18C7910CFD4}" type="presParOf" srcId="{BBF7C291-6410-4D10-B8A7-F8FF03B32D41}" destId="{51F4923A-F39A-4491-AEF2-31D6A9D8F0E8}" srcOrd="0" destOrd="0" presId="urn:microsoft.com/office/officeart/2005/8/layout/list1"/>
    <dgm:cxn modelId="{0CA54B92-C7BA-40E2-8F3D-79BCE9EF0FAE}" type="presParOf" srcId="{51F4923A-F39A-4491-AEF2-31D6A9D8F0E8}" destId="{CEFA62B1-5E64-46AF-A1E7-036030282466}" srcOrd="0" destOrd="0" presId="urn:microsoft.com/office/officeart/2005/8/layout/list1"/>
    <dgm:cxn modelId="{C2C1AECD-E58B-4040-A236-79483C0644A1}" type="presParOf" srcId="{51F4923A-F39A-4491-AEF2-31D6A9D8F0E8}" destId="{20A386B1-6B81-448D-B9E3-7B35A17B860F}" srcOrd="1" destOrd="0" presId="urn:microsoft.com/office/officeart/2005/8/layout/list1"/>
    <dgm:cxn modelId="{305FC581-5ECB-4C8E-AEDC-BB6F62804022}" type="presParOf" srcId="{BBF7C291-6410-4D10-B8A7-F8FF03B32D41}" destId="{629F139E-EEC7-4E4A-A27C-90A90E1C8F91}" srcOrd="1" destOrd="0" presId="urn:microsoft.com/office/officeart/2005/8/layout/list1"/>
    <dgm:cxn modelId="{6D7F0179-9A44-41B6-A649-387C6C4A9D79}" type="presParOf" srcId="{BBF7C291-6410-4D10-B8A7-F8FF03B32D41}" destId="{4470C880-5E7E-45CE-9855-50F37AB8CD3F}" srcOrd="2" destOrd="0" presId="urn:microsoft.com/office/officeart/2005/8/layout/list1"/>
    <dgm:cxn modelId="{54826E09-47C8-4DC6-9EB9-03E358B2C14F}" type="presParOf" srcId="{BBF7C291-6410-4D10-B8A7-F8FF03B32D41}" destId="{5014910E-BE18-4C9F-8020-FEEB01DA157C}" srcOrd="3" destOrd="0" presId="urn:microsoft.com/office/officeart/2005/8/layout/list1"/>
    <dgm:cxn modelId="{6B7F630F-5BA1-4BD8-9E85-2057B7CE0588}" type="presParOf" srcId="{BBF7C291-6410-4D10-B8A7-F8FF03B32D41}" destId="{CFE82760-0580-40C1-864B-47B143707504}" srcOrd="4" destOrd="0" presId="urn:microsoft.com/office/officeart/2005/8/layout/list1"/>
    <dgm:cxn modelId="{9AFDE287-46C3-4238-9D6A-C00FE864127B}" type="presParOf" srcId="{CFE82760-0580-40C1-864B-47B143707504}" destId="{E07B65B0-6CDC-46F5-80F9-9379EEF0F59D}" srcOrd="0" destOrd="0" presId="urn:microsoft.com/office/officeart/2005/8/layout/list1"/>
    <dgm:cxn modelId="{0232CEA4-8AE3-4924-AED6-E64598BC482E}" type="presParOf" srcId="{CFE82760-0580-40C1-864B-47B143707504}" destId="{70B4ECE4-B342-4BB5-BCA4-0E0B9773D084}" srcOrd="1" destOrd="0" presId="urn:microsoft.com/office/officeart/2005/8/layout/list1"/>
    <dgm:cxn modelId="{E99FA799-2A14-4EE2-AFD6-06533FB3D1B3}" type="presParOf" srcId="{BBF7C291-6410-4D10-B8A7-F8FF03B32D41}" destId="{B97A4E48-56A5-4E0C-8DD1-A3275CE72878}" srcOrd="5" destOrd="0" presId="urn:microsoft.com/office/officeart/2005/8/layout/list1"/>
    <dgm:cxn modelId="{01328ED3-B66C-4498-ACD3-1282CFD9B760}" type="presParOf" srcId="{BBF7C291-6410-4D10-B8A7-F8FF03B32D41}" destId="{83F87BFC-9458-43C2-AAB6-47A1A95DC795}" srcOrd="6" destOrd="0" presId="urn:microsoft.com/office/officeart/2005/8/layout/list1"/>
    <dgm:cxn modelId="{41927DE1-4515-474A-8E8A-78B3EA89A0B0}" type="presParOf" srcId="{BBF7C291-6410-4D10-B8A7-F8FF03B32D41}" destId="{973E864F-3990-4B19-BD38-02DF9E4577EC}" srcOrd="7" destOrd="0" presId="urn:microsoft.com/office/officeart/2005/8/layout/list1"/>
    <dgm:cxn modelId="{769E30CD-294B-44C1-9776-24D2D0A6E481}" type="presParOf" srcId="{BBF7C291-6410-4D10-B8A7-F8FF03B32D41}" destId="{DC484638-FDFE-4AE9-A7F0-0B94A1F408A6}" srcOrd="8" destOrd="0" presId="urn:microsoft.com/office/officeart/2005/8/layout/list1"/>
    <dgm:cxn modelId="{0FDA02C0-124B-4B82-9292-1344ECBFC97C}" type="presParOf" srcId="{DC484638-FDFE-4AE9-A7F0-0B94A1F408A6}" destId="{CA0BC031-B326-4F81-A361-D97F680E4294}" srcOrd="0" destOrd="0" presId="urn:microsoft.com/office/officeart/2005/8/layout/list1"/>
    <dgm:cxn modelId="{60075852-F349-4DDC-AB97-A13098DB0685}" type="presParOf" srcId="{DC484638-FDFE-4AE9-A7F0-0B94A1F408A6}" destId="{B6A9C604-35D0-444F-A2F4-6A985F2773A3}" srcOrd="1" destOrd="0" presId="urn:microsoft.com/office/officeart/2005/8/layout/list1"/>
    <dgm:cxn modelId="{33BF223D-6690-412E-99CC-4B726D3EC745}" type="presParOf" srcId="{BBF7C291-6410-4D10-B8A7-F8FF03B32D41}" destId="{52177D94-CEB6-48DE-A84E-F0EABDA8448A}" srcOrd="9" destOrd="0" presId="urn:microsoft.com/office/officeart/2005/8/layout/list1"/>
    <dgm:cxn modelId="{DDDDAA4D-D6A0-4E9B-90E6-42B6B8A6397D}" type="presParOf" srcId="{BBF7C291-6410-4D10-B8A7-F8FF03B32D41}" destId="{2C0E1504-424F-4ED9-8901-90992F5B4AC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8D8B88-5659-45A8-9DBF-56D763E3983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L"/>
        </a:p>
      </dgm:t>
    </dgm:pt>
    <dgm:pt modelId="{ABC6CD84-EE95-483C-BAEF-B779BAAEFAEE}">
      <dgm:prSet phldrT="[Texto]" custT="1"/>
      <dgm:spPr/>
      <dgm:t>
        <a:bodyPr/>
        <a:lstStyle/>
        <a:p>
          <a:r>
            <a:rPr lang="es-MX" sz="2000" dirty="0">
              <a:solidFill>
                <a:schemeClr val="tx1"/>
              </a:solidFill>
            </a:rPr>
            <a:t>¿A qué se referirá la infografía con “empleos de alta responsabilidad”? </a:t>
          </a:r>
          <a:endParaRPr lang="es-CL" sz="2000" dirty="0">
            <a:solidFill>
              <a:schemeClr val="tx1"/>
            </a:solidFill>
          </a:endParaRPr>
        </a:p>
      </dgm:t>
    </dgm:pt>
    <dgm:pt modelId="{3E520168-C093-4AE1-9EAC-7B35579CE7DE}" type="parTrans" cxnId="{66C50CB8-F0B2-4C3B-B2C0-917B8F705368}">
      <dgm:prSet/>
      <dgm:spPr/>
      <dgm:t>
        <a:bodyPr/>
        <a:lstStyle/>
        <a:p>
          <a:endParaRPr lang="es-CL"/>
        </a:p>
      </dgm:t>
    </dgm:pt>
    <dgm:pt modelId="{B61F66FA-7993-4CDA-B7F0-B50D6D85135E}" type="sibTrans" cxnId="{66C50CB8-F0B2-4C3B-B2C0-917B8F705368}">
      <dgm:prSet/>
      <dgm:spPr/>
      <dgm:t>
        <a:bodyPr/>
        <a:lstStyle/>
        <a:p>
          <a:endParaRPr lang="es-CL"/>
        </a:p>
      </dgm:t>
    </dgm:pt>
    <dgm:pt modelId="{21E94B3D-23D4-400F-B762-291361086931}">
      <dgm:prSet phldrT="[Texto]" custT="1"/>
      <dgm:spPr/>
      <dgm:t>
        <a:bodyPr/>
        <a:lstStyle/>
        <a:p>
          <a:r>
            <a:rPr lang="es-CL" sz="2000" dirty="0">
              <a:solidFill>
                <a:schemeClr val="tx1"/>
              </a:solidFill>
            </a:rPr>
            <a:t>¿Qué propósito explícito e implícito puedes </a:t>
          </a:r>
          <a:r>
            <a:rPr lang="es-MX" sz="2000" dirty="0">
              <a:solidFill>
                <a:schemeClr val="tx1"/>
              </a:solidFill>
            </a:rPr>
            <a:t>reconocer en la infografía? </a:t>
          </a:r>
          <a:endParaRPr lang="es-CL" sz="2000" dirty="0">
            <a:solidFill>
              <a:schemeClr val="tx1"/>
            </a:solidFill>
          </a:endParaRPr>
        </a:p>
      </dgm:t>
    </dgm:pt>
    <dgm:pt modelId="{83B1BAFF-CF57-4001-906C-7490DECFDD5F}" type="parTrans" cxnId="{1D6F63B9-3159-476F-B20D-3F4165A7B280}">
      <dgm:prSet/>
      <dgm:spPr/>
      <dgm:t>
        <a:bodyPr/>
        <a:lstStyle/>
        <a:p>
          <a:endParaRPr lang="es-CL"/>
        </a:p>
      </dgm:t>
    </dgm:pt>
    <dgm:pt modelId="{ED8D7009-BDAD-4F64-AAA0-7EC302586232}" type="sibTrans" cxnId="{1D6F63B9-3159-476F-B20D-3F4165A7B280}">
      <dgm:prSet/>
      <dgm:spPr/>
      <dgm:t>
        <a:bodyPr/>
        <a:lstStyle/>
        <a:p>
          <a:endParaRPr lang="es-CL"/>
        </a:p>
      </dgm:t>
    </dgm:pt>
    <dgm:pt modelId="{0A0D7A50-0DBC-46D8-92D9-E526C554740B}">
      <dgm:prSet phldrT="[Texto]" custT="1"/>
      <dgm:spPr/>
      <dgm:t>
        <a:bodyPr/>
        <a:lstStyle/>
        <a:p>
          <a:r>
            <a:rPr lang="es-MX" sz="2000" dirty="0">
              <a:solidFill>
                <a:schemeClr val="tx1"/>
              </a:solidFill>
            </a:rPr>
            <a:t>Antes de leer la infografía, ¿qué sabías sobre la situación laboral de las mujeres en Chile? </a:t>
          </a:r>
          <a:endParaRPr lang="es-CL" sz="2000" dirty="0">
            <a:solidFill>
              <a:schemeClr val="tx1"/>
            </a:solidFill>
          </a:endParaRPr>
        </a:p>
      </dgm:t>
    </dgm:pt>
    <dgm:pt modelId="{68FEEA9B-FB9E-4EC4-95B6-02F761B560C8}" type="parTrans" cxnId="{FE712BC7-8C37-4EC0-837E-C1D87500A262}">
      <dgm:prSet/>
      <dgm:spPr/>
      <dgm:t>
        <a:bodyPr/>
        <a:lstStyle/>
        <a:p>
          <a:endParaRPr lang="es-CL"/>
        </a:p>
      </dgm:t>
    </dgm:pt>
    <dgm:pt modelId="{317C089A-5AD0-4DD9-81BF-2FC7DEF2A45A}" type="sibTrans" cxnId="{FE712BC7-8C37-4EC0-837E-C1D87500A262}">
      <dgm:prSet/>
      <dgm:spPr/>
      <dgm:t>
        <a:bodyPr/>
        <a:lstStyle/>
        <a:p>
          <a:endParaRPr lang="es-CL"/>
        </a:p>
      </dgm:t>
    </dgm:pt>
    <dgm:pt modelId="{17F7107E-7DFA-4E90-8C7E-F020BF83224D}">
      <dgm:prSet phldrT="[Texto]" custT="1"/>
      <dgm:spPr/>
      <dgm:t>
        <a:bodyPr/>
        <a:lstStyle/>
        <a:p>
          <a:r>
            <a:rPr lang="es-MX" sz="2000" dirty="0">
              <a:solidFill>
                <a:schemeClr val="tx1"/>
              </a:solidFill>
            </a:rPr>
            <a:t>A partir de la infografía, ¿qué conclusiones podrías sacar sobre la igualdad de género en la </a:t>
          </a:r>
          <a:r>
            <a:rPr lang="es-CL" sz="2000" dirty="0">
              <a:solidFill>
                <a:schemeClr val="tx1"/>
              </a:solidFill>
            </a:rPr>
            <a:t>sociedad chilena? </a:t>
          </a:r>
        </a:p>
      </dgm:t>
    </dgm:pt>
    <dgm:pt modelId="{FFA1B09D-6B79-41F0-B821-8892A866B69C}" type="parTrans" cxnId="{4ED452C8-F9CB-4EEC-8BE3-A59789C013DF}">
      <dgm:prSet/>
      <dgm:spPr/>
      <dgm:t>
        <a:bodyPr/>
        <a:lstStyle/>
        <a:p>
          <a:endParaRPr lang="es-CL"/>
        </a:p>
      </dgm:t>
    </dgm:pt>
    <dgm:pt modelId="{12DF1185-12AF-4AE5-8BB0-026731F19AF8}" type="sibTrans" cxnId="{4ED452C8-F9CB-4EEC-8BE3-A59789C013DF}">
      <dgm:prSet/>
      <dgm:spPr/>
      <dgm:t>
        <a:bodyPr/>
        <a:lstStyle/>
        <a:p>
          <a:endParaRPr lang="es-CL"/>
        </a:p>
      </dgm:t>
    </dgm:pt>
    <dgm:pt modelId="{BA10DED0-6C82-4FDB-A593-AD8174705873}" type="pres">
      <dgm:prSet presAssocID="{F88D8B88-5659-45A8-9DBF-56D763E39837}" presName="linear" presStyleCnt="0">
        <dgm:presLayoutVars>
          <dgm:dir/>
          <dgm:animLvl val="lvl"/>
          <dgm:resizeHandles val="exact"/>
        </dgm:presLayoutVars>
      </dgm:prSet>
      <dgm:spPr/>
    </dgm:pt>
    <dgm:pt modelId="{41F9F1E5-40C8-487F-B4AA-5DB2FD735CCE}" type="pres">
      <dgm:prSet presAssocID="{ABC6CD84-EE95-483C-BAEF-B779BAAEFAEE}" presName="parentLin" presStyleCnt="0"/>
      <dgm:spPr/>
    </dgm:pt>
    <dgm:pt modelId="{89C38DC0-A6E9-4146-B5F6-771D7E227A3D}" type="pres">
      <dgm:prSet presAssocID="{ABC6CD84-EE95-483C-BAEF-B779BAAEFAEE}" presName="parentLeftMargin" presStyleLbl="node1" presStyleIdx="0" presStyleCnt="4"/>
      <dgm:spPr/>
    </dgm:pt>
    <dgm:pt modelId="{62A3C3BF-CDEC-45B1-B556-F7487EA80A53}" type="pres">
      <dgm:prSet presAssocID="{ABC6CD84-EE95-483C-BAEF-B779BAAEFAEE}" presName="parentText" presStyleLbl="node1" presStyleIdx="0" presStyleCnt="4" custScaleX="120050">
        <dgm:presLayoutVars>
          <dgm:chMax val="0"/>
          <dgm:bulletEnabled val="1"/>
        </dgm:presLayoutVars>
      </dgm:prSet>
      <dgm:spPr/>
    </dgm:pt>
    <dgm:pt modelId="{2CB1A386-49B4-4AE0-B373-106FD075EB37}" type="pres">
      <dgm:prSet presAssocID="{ABC6CD84-EE95-483C-BAEF-B779BAAEFAEE}" presName="negativeSpace" presStyleCnt="0"/>
      <dgm:spPr/>
    </dgm:pt>
    <dgm:pt modelId="{84225563-A48B-4433-A6A6-E8C054F89F8C}" type="pres">
      <dgm:prSet presAssocID="{ABC6CD84-EE95-483C-BAEF-B779BAAEFAEE}" presName="childText" presStyleLbl="conFgAcc1" presStyleIdx="0" presStyleCnt="4">
        <dgm:presLayoutVars>
          <dgm:bulletEnabled val="1"/>
        </dgm:presLayoutVars>
      </dgm:prSet>
      <dgm:spPr/>
    </dgm:pt>
    <dgm:pt modelId="{8CF5F7C4-0679-4D5F-9D4F-D9EC158D7010}" type="pres">
      <dgm:prSet presAssocID="{B61F66FA-7993-4CDA-B7F0-B50D6D85135E}" presName="spaceBetweenRectangles" presStyleCnt="0"/>
      <dgm:spPr/>
    </dgm:pt>
    <dgm:pt modelId="{8AD7906B-BACC-4539-8BBF-5DB494BB7AC1}" type="pres">
      <dgm:prSet presAssocID="{0A0D7A50-0DBC-46D8-92D9-E526C554740B}" presName="parentLin" presStyleCnt="0"/>
      <dgm:spPr/>
    </dgm:pt>
    <dgm:pt modelId="{464B9F92-95F0-45D8-9D68-A27B367F12E6}" type="pres">
      <dgm:prSet presAssocID="{0A0D7A50-0DBC-46D8-92D9-E526C554740B}" presName="parentLeftMargin" presStyleLbl="node1" presStyleIdx="0" presStyleCnt="4"/>
      <dgm:spPr/>
    </dgm:pt>
    <dgm:pt modelId="{A366A679-817B-4D4A-9A97-C6328AF0C756}" type="pres">
      <dgm:prSet presAssocID="{0A0D7A50-0DBC-46D8-92D9-E526C554740B}" presName="parentText" presStyleLbl="node1" presStyleIdx="1" presStyleCnt="4" custScaleX="120050">
        <dgm:presLayoutVars>
          <dgm:chMax val="0"/>
          <dgm:bulletEnabled val="1"/>
        </dgm:presLayoutVars>
      </dgm:prSet>
      <dgm:spPr/>
    </dgm:pt>
    <dgm:pt modelId="{4108CF0E-A353-4CDA-B619-D2406BAD493A}" type="pres">
      <dgm:prSet presAssocID="{0A0D7A50-0DBC-46D8-92D9-E526C554740B}" presName="negativeSpace" presStyleCnt="0"/>
      <dgm:spPr/>
    </dgm:pt>
    <dgm:pt modelId="{83FA4244-9AAA-4609-AAEC-E5312E06BB2C}" type="pres">
      <dgm:prSet presAssocID="{0A0D7A50-0DBC-46D8-92D9-E526C554740B}" presName="childText" presStyleLbl="conFgAcc1" presStyleIdx="1" presStyleCnt="4">
        <dgm:presLayoutVars>
          <dgm:bulletEnabled val="1"/>
        </dgm:presLayoutVars>
      </dgm:prSet>
      <dgm:spPr/>
    </dgm:pt>
    <dgm:pt modelId="{B1CDBB9F-4701-462C-9271-9DB9B0D94F67}" type="pres">
      <dgm:prSet presAssocID="{317C089A-5AD0-4DD9-81BF-2FC7DEF2A45A}" presName="spaceBetweenRectangles" presStyleCnt="0"/>
      <dgm:spPr/>
    </dgm:pt>
    <dgm:pt modelId="{C567FAB6-24C7-44E0-82EE-6C909306EC40}" type="pres">
      <dgm:prSet presAssocID="{21E94B3D-23D4-400F-B762-291361086931}" presName="parentLin" presStyleCnt="0"/>
      <dgm:spPr/>
    </dgm:pt>
    <dgm:pt modelId="{5545EF9F-F2F6-45B9-9D46-969071EE585B}" type="pres">
      <dgm:prSet presAssocID="{21E94B3D-23D4-400F-B762-291361086931}" presName="parentLeftMargin" presStyleLbl="node1" presStyleIdx="1" presStyleCnt="4"/>
      <dgm:spPr/>
    </dgm:pt>
    <dgm:pt modelId="{F19BE267-F6F8-463C-82D0-7C31FDED2BC1}" type="pres">
      <dgm:prSet presAssocID="{21E94B3D-23D4-400F-B762-291361086931}" presName="parentText" presStyleLbl="node1" presStyleIdx="2" presStyleCnt="4" custScaleX="118797">
        <dgm:presLayoutVars>
          <dgm:chMax val="0"/>
          <dgm:bulletEnabled val="1"/>
        </dgm:presLayoutVars>
      </dgm:prSet>
      <dgm:spPr/>
    </dgm:pt>
    <dgm:pt modelId="{1C24B0EC-7AC7-47FF-BBB0-9D7F6FC29601}" type="pres">
      <dgm:prSet presAssocID="{21E94B3D-23D4-400F-B762-291361086931}" presName="negativeSpace" presStyleCnt="0"/>
      <dgm:spPr/>
    </dgm:pt>
    <dgm:pt modelId="{A7F2E653-054C-4522-BD31-19BE84381DAB}" type="pres">
      <dgm:prSet presAssocID="{21E94B3D-23D4-400F-B762-291361086931}" presName="childText" presStyleLbl="conFgAcc1" presStyleIdx="2" presStyleCnt="4">
        <dgm:presLayoutVars>
          <dgm:bulletEnabled val="1"/>
        </dgm:presLayoutVars>
      </dgm:prSet>
      <dgm:spPr/>
    </dgm:pt>
    <dgm:pt modelId="{2A219A11-5902-4302-B034-689481685F43}" type="pres">
      <dgm:prSet presAssocID="{ED8D7009-BDAD-4F64-AAA0-7EC302586232}" presName="spaceBetweenRectangles" presStyleCnt="0"/>
      <dgm:spPr/>
    </dgm:pt>
    <dgm:pt modelId="{BBB546DD-AF12-418F-8B69-4CC5252989BA}" type="pres">
      <dgm:prSet presAssocID="{17F7107E-7DFA-4E90-8C7E-F020BF83224D}" presName="parentLin" presStyleCnt="0"/>
      <dgm:spPr/>
    </dgm:pt>
    <dgm:pt modelId="{4E01AA14-6270-46F4-A367-BD67B769FC25}" type="pres">
      <dgm:prSet presAssocID="{17F7107E-7DFA-4E90-8C7E-F020BF83224D}" presName="parentLeftMargin" presStyleLbl="node1" presStyleIdx="2" presStyleCnt="4"/>
      <dgm:spPr/>
    </dgm:pt>
    <dgm:pt modelId="{C1402460-4C09-4952-8183-A31460548717}" type="pres">
      <dgm:prSet presAssocID="{17F7107E-7DFA-4E90-8C7E-F020BF83224D}" presName="parentText" presStyleLbl="node1" presStyleIdx="3" presStyleCnt="4" custScaleX="118797">
        <dgm:presLayoutVars>
          <dgm:chMax val="0"/>
          <dgm:bulletEnabled val="1"/>
        </dgm:presLayoutVars>
      </dgm:prSet>
      <dgm:spPr/>
    </dgm:pt>
    <dgm:pt modelId="{572B5FE6-3569-4FA9-8237-D44D90BB0FD8}" type="pres">
      <dgm:prSet presAssocID="{17F7107E-7DFA-4E90-8C7E-F020BF83224D}" presName="negativeSpace" presStyleCnt="0"/>
      <dgm:spPr/>
    </dgm:pt>
    <dgm:pt modelId="{B5E4039E-6226-4925-B9C2-1501C80B8B27}" type="pres">
      <dgm:prSet presAssocID="{17F7107E-7DFA-4E90-8C7E-F020BF83224D}" presName="childText" presStyleLbl="conFgAcc1" presStyleIdx="3" presStyleCnt="4">
        <dgm:presLayoutVars>
          <dgm:bulletEnabled val="1"/>
        </dgm:presLayoutVars>
      </dgm:prSet>
      <dgm:spPr/>
    </dgm:pt>
  </dgm:ptLst>
  <dgm:cxnLst>
    <dgm:cxn modelId="{B506DE47-D75D-40ED-905A-56D6BADEC0E9}" type="presOf" srcId="{ABC6CD84-EE95-483C-BAEF-B779BAAEFAEE}" destId="{89C38DC0-A6E9-4146-B5F6-771D7E227A3D}" srcOrd="0" destOrd="0" presId="urn:microsoft.com/office/officeart/2005/8/layout/list1"/>
    <dgm:cxn modelId="{6395E96D-10EA-4521-B32E-CF5AC1384D19}" type="presOf" srcId="{ABC6CD84-EE95-483C-BAEF-B779BAAEFAEE}" destId="{62A3C3BF-CDEC-45B1-B556-F7487EA80A53}" srcOrd="1" destOrd="0" presId="urn:microsoft.com/office/officeart/2005/8/layout/list1"/>
    <dgm:cxn modelId="{DFCFA74E-C01E-49A4-996A-19FF0A4BCA13}" type="presOf" srcId="{0A0D7A50-0DBC-46D8-92D9-E526C554740B}" destId="{464B9F92-95F0-45D8-9D68-A27B367F12E6}" srcOrd="0" destOrd="0" presId="urn:microsoft.com/office/officeart/2005/8/layout/list1"/>
    <dgm:cxn modelId="{7DAECF59-99CF-41EE-B32A-95E17A334748}" type="presOf" srcId="{F88D8B88-5659-45A8-9DBF-56D763E39837}" destId="{BA10DED0-6C82-4FDB-A593-AD8174705873}" srcOrd="0" destOrd="0" presId="urn:microsoft.com/office/officeart/2005/8/layout/list1"/>
    <dgm:cxn modelId="{D695CE80-5FE3-49F9-AEDB-1485859DB82C}" type="presOf" srcId="{21E94B3D-23D4-400F-B762-291361086931}" destId="{F19BE267-F6F8-463C-82D0-7C31FDED2BC1}" srcOrd="1" destOrd="0" presId="urn:microsoft.com/office/officeart/2005/8/layout/list1"/>
    <dgm:cxn modelId="{752D0698-DE93-47BC-B7EC-C905BEF75356}" type="presOf" srcId="{0A0D7A50-0DBC-46D8-92D9-E526C554740B}" destId="{A366A679-817B-4D4A-9A97-C6328AF0C756}" srcOrd="1" destOrd="0" presId="urn:microsoft.com/office/officeart/2005/8/layout/list1"/>
    <dgm:cxn modelId="{2A12D999-2241-42EB-B54A-704B823F8739}" type="presOf" srcId="{21E94B3D-23D4-400F-B762-291361086931}" destId="{5545EF9F-F2F6-45B9-9D46-969071EE585B}" srcOrd="0" destOrd="0" presId="urn:microsoft.com/office/officeart/2005/8/layout/list1"/>
    <dgm:cxn modelId="{66C50CB8-F0B2-4C3B-B2C0-917B8F705368}" srcId="{F88D8B88-5659-45A8-9DBF-56D763E39837}" destId="{ABC6CD84-EE95-483C-BAEF-B779BAAEFAEE}" srcOrd="0" destOrd="0" parTransId="{3E520168-C093-4AE1-9EAC-7B35579CE7DE}" sibTransId="{B61F66FA-7993-4CDA-B7F0-B50D6D85135E}"/>
    <dgm:cxn modelId="{1D6F63B9-3159-476F-B20D-3F4165A7B280}" srcId="{F88D8B88-5659-45A8-9DBF-56D763E39837}" destId="{21E94B3D-23D4-400F-B762-291361086931}" srcOrd="2" destOrd="0" parTransId="{83B1BAFF-CF57-4001-906C-7490DECFDD5F}" sibTransId="{ED8D7009-BDAD-4F64-AAA0-7EC302586232}"/>
    <dgm:cxn modelId="{A337FBC3-06BC-4DF1-8E2E-75E5617E2630}" type="presOf" srcId="{17F7107E-7DFA-4E90-8C7E-F020BF83224D}" destId="{4E01AA14-6270-46F4-A367-BD67B769FC25}" srcOrd="0" destOrd="0" presId="urn:microsoft.com/office/officeart/2005/8/layout/list1"/>
    <dgm:cxn modelId="{FE712BC7-8C37-4EC0-837E-C1D87500A262}" srcId="{F88D8B88-5659-45A8-9DBF-56D763E39837}" destId="{0A0D7A50-0DBC-46D8-92D9-E526C554740B}" srcOrd="1" destOrd="0" parTransId="{68FEEA9B-FB9E-4EC4-95B6-02F761B560C8}" sibTransId="{317C089A-5AD0-4DD9-81BF-2FC7DEF2A45A}"/>
    <dgm:cxn modelId="{4ED452C8-F9CB-4EEC-8BE3-A59789C013DF}" srcId="{F88D8B88-5659-45A8-9DBF-56D763E39837}" destId="{17F7107E-7DFA-4E90-8C7E-F020BF83224D}" srcOrd="3" destOrd="0" parTransId="{FFA1B09D-6B79-41F0-B821-8892A866B69C}" sibTransId="{12DF1185-12AF-4AE5-8BB0-026731F19AF8}"/>
    <dgm:cxn modelId="{28673CEF-CEB8-45A0-BCD5-6773085E95D5}" type="presOf" srcId="{17F7107E-7DFA-4E90-8C7E-F020BF83224D}" destId="{C1402460-4C09-4952-8183-A31460548717}" srcOrd="1" destOrd="0" presId="urn:microsoft.com/office/officeart/2005/8/layout/list1"/>
    <dgm:cxn modelId="{8801A2FD-BEEC-409A-BA5E-569AB89192C1}" type="presParOf" srcId="{BA10DED0-6C82-4FDB-A593-AD8174705873}" destId="{41F9F1E5-40C8-487F-B4AA-5DB2FD735CCE}" srcOrd="0" destOrd="0" presId="urn:microsoft.com/office/officeart/2005/8/layout/list1"/>
    <dgm:cxn modelId="{20C88BD2-685E-4EF3-B8D7-DAC50F348775}" type="presParOf" srcId="{41F9F1E5-40C8-487F-B4AA-5DB2FD735CCE}" destId="{89C38DC0-A6E9-4146-B5F6-771D7E227A3D}" srcOrd="0" destOrd="0" presId="urn:microsoft.com/office/officeart/2005/8/layout/list1"/>
    <dgm:cxn modelId="{1237B30E-80CD-4251-8E8F-34C8E892D4D3}" type="presParOf" srcId="{41F9F1E5-40C8-487F-B4AA-5DB2FD735CCE}" destId="{62A3C3BF-CDEC-45B1-B556-F7487EA80A53}" srcOrd="1" destOrd="0" presId="urn:microsoft.com/office/officeart/2005/8/layout/list1"/>
    <dgm:cxn modelId="{9099DD2F-E829-4258-8D91-E5C020067613}" type="presParOf" srcId="{BA10DED0-6C82-4FDB-A593-AD8174705873}" destId="{2CB1A386-49B4-4AE0-B373-106FD075EB37}" srcOrd="1" destOrd="0" presId="urn:microsoft.com/office/officeart/2005/8/layout/list1"/>
    <dgm:cxn modelId="{BB068D4A-53A2-4C24-B3BA-A2772CF275D5}" type="presParOf" srcId="{BA10DED0-6C82-4FDB-A593-AD8174705873}" destId="{84225563-A48B-4433-A6A6-E8C054F89F8C}" srcOrd="2" destOrd="0" presId="urn:microsoft.com/office/officeart/2005/8/layout/list1"/>
    <dgm:cxn modelId="{72351F12-3395-4090-9F38-4677CE2CD3F7}" type="presParOf" srcId="{BA10DED0-6C82-4FDB-A593-AD8174705873}" destId="{8CF5F7C4-0679-4D5F-9D4F-D9EC158D7010}" srcOrd="3" destOrd="0" presId="urn:microsoft.com/office/officeart/2005/8/layout/list1"/>
    <dgm:cxn modelId="{C80715F8-8878-47C5-8C0F-FDB0F104D6EC}" type="presParOf" srcId="{BA10DED0-6C82-4FDB-A593-AD8174705873}" destId="{8AD7906B-BACC-4539-8BBF-5DB494BB7AC1}" srcOrd="4" destOrd="0" presId="urn:microsoft.com/office/officeart/2005/8/layout/list1"/>
    <dgm:cxn modelId="{F347789F-8443-4492-8677-973667D6A5C1}" type="presParOf" srcId="{8AD7906B-BACC-4539-8BBF-5DB494BB7AC1}" destId="{464B9F92-95F0-45D8-9D68-A27B367F12E6}" srcOrd="0" destOrd="0" presId="urn:microsoft.com/office/officeart/2005/8/layout/list1"/>
    <dgm:cxn modelId="{F21F3897-8422-48EE-AB1A-0332A539546E}" type="presParOf" srcId="{8AD7906B-BACC-4539-8BBF-5DB494BB7AC1}" destId="{A366A679-817B-4D4A-9A97-C6328AF0C756}" srcOrd="1" destOrd="0" presId="urn:microsoft.com/office/officeart/2005/8/layout/list1"/>
    <dgm:cxn modelId="{CD8B21FA-C997-477A-882B-6871F035F65E}" type="presParOf" srcId="{BA10DED0-6C82-4FDB-A593-AD8174705873}" destId="{4108CF0E-A353-4CDA-B619-D2406BAD493A}" srcOrd="5" destOrd="0" presId="urn:microsoft.com/office/officeart/2005/8/layout/list1"/>
    <dgm:cxn modelId="{18E89400-5159-479D-9DE9-B91B896F365D}" type="presParOf" srcId="{BA10DED0-6C82-4FDB-A593-AD8174705873}" destId="{83FA4244-9AAA-4609-AAEC-E5312E06BB2C}" srcOrd="6" destOrd="0" presId="urn:microsoft.com/office/officeart/2005/8/layout/list1"/>
    <dgm:cxn modelId="{65CB5783-552C-4C7D-9483-6ABBBC5B8850}" type="presParOf" srcId="{BA10DED0-6C82-4FDB-A593-AD8174705873}" destId="{B1CDBB9F-4701-462C-9271-9DB9B0D94F67}" srcOrd="7" destOrd="0" presId="urn:microsoft.com/office/officeart/2005/8/layout/list1"/>
    <dgm:cxn modelId="{66367062-DCE3-4D45-BE73-6C25CDBE40F9}" type="presParOf" srcId="{BA10DED0-6C82-4FDB-A593-AD8174705873}" destId="{C567FAB6-24C7-44E0-82EE-6C909306EC40}" srcOrd="8" destOrd="0" presId="urn:microsoft.com/office/officeart/2005/8/layout/list1"/>
    <dgm:cxn modelId="{F5FE53C5-2CC2-4A40-A58C-B02738417412}" type="presParOf" srcId="{C567FAB6-24C7-44E0-82EE-6C909306EC40}" destId="{5545EF9F-F2F6-45B9-9D46-969071EE585B}" srcOrd="0" destOrd="0" presId="urn:microsoft.com/office/officeart/2005/8/layout/list1"/>
    <dgm:cxn modelId="{EA8079A4-6F96-4D7D-9A2C-76C37866207E}" type="presParOf" srcId="{C567FAB6-24C7-44E0-82EE-6C909306EC40}" destId="{F19BE267-F6F8-463C-82D0-7C31FDED2BC1}" srcOrd="1" destOrd="0" presId="urn:microsoft.com/office/officeart/2005/8/layout/list1"/>
    <dgm:cxn modelId="{07E11E68-8302-4382-AC3E-B4BD2511FEFF}" type="presParOf" srcId="{BA10DED0-6C82-4FDB-A593-AD8174705873}" destId="{1C24B0EC-7AC7-47FF-BBB0-9D7F6FC29601}" srcOrd="9" destOrd="0" presId="urn:microsoft.com/office/officeart/2005/8/layout/list1"/>
    <dgm:cxn modelId="{CAD77B52-E3D1-410D-B53D-310B96BD4603}" type="presParOf" srcId="{BA10DED0-6C82-4FDB-A593-AD8174705873}" destId="{A7F2E653-054C-4522-BD31-19BE84381DAB}" srcOrd="10" destOrd="0" presId="urn:microsoft.com/office/officeart/2005/8/layout/list1"/>
    <dgm:cxn modelId="{993770BD-2429-4EF6-878A-8F2E0ECE4ECF}" type="presParOf" srcId="{BA10DED0-6C82-4FDB-A593-AD8174705873}" destId="{2A219A11-5902-4302-B034-689481685F43}" srcOrd="11" destOrd="0" presId="urn:microsoft.com/office/officeart/2005/8/layout/list1"/>
    <dgm:cxn modelId="{011C1408-148B-4277-8E13-E7A8C8A55165}" type="presParOf" srcId="{BA10DED0-6C82-4FDB-A593-AD8174705873}" destId="{BBB546DD-AF12-418F-8B69-4CC5252989BA}" srcOrd="12" destOrd="0" presId="urn:microsoft.com/office/officeart/2005/8/layout/list1"/>
    <dgm:cxn modelId="{D9565933-A1C7-4F9E-A6AE-4C13200C0621}" type="presParOf" srcId="{BBB546DD-AF12-418F-8B69-4CC5252989BA}" destId="{4E01AA14-6270-46F4-A367-BD67B769FC25}" srcOrd="0" destOrd="0" presId="urn:microsoft.com/office/officeart/2005/8/layout/list1"/>
    <dgm:cxn modelId="{47C3AD9A-405E-4C0F-95F7-7254EFEC039F}" type="presParOf" srcId="{BBB546DD-AF12-418F-8B69-4CC5252989BA}" destId="{C1402460-4C09-4952-8183-A31460548717}" srcOrd="1" destOrd="0" presId="urn:microsoft.com/office/officeart/2005/8/layout/list1"/>
    <dgm:cxn modelId="{5BB76C20-7BE9-42CB-BDD6-8CB641418F7E}" type="presParOf" srcId="{BA10DED0-6C82-4FDB-A593-AD8174705873}" destId="{572B5FE6-3569-4FA9-8237-D44D90BB0FD8}" srcOrd="13" destOrd="0" presId="urn:microsoft.com/office/officeart/2005/8/layout/list1"/>
    <dgm:cxn modelId="{75537A09-101A-4047-AB04-187C7DE373F3}" type="presParOf" srcId="{BA10DED0-6C82-4FDB-A593-AD8174705873}" destId="{B5E4039E-6226-4925-B9C2-1501C80B8B27}"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D42702-F0D5-4CAB-98C4-E16478149339}"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s-CL"/>
        </a:p>
      </dgm:t>
    </dgm:pt>
    <dgm:pt modelId="{E295D058-8755-4C9C-ACC9-C6C9F172E84D}">
      <dgm:prSet phldrT="[Texto]"/>
      <dgm:spPr>
        <a:solidFill>
          <a:srgbClr val="EDB7DF"/>
        </a:solidFill>
      </dgm:spPr>
      <dgm:t>
        <a:bodyPr/>
        <a:lstStyle/>
        <a:p>
          <a:r>
            <a:rPr lang="es-MX" dirty="0">
              <a:solidFill>
                <a:schemeClr val="tx1"/>
              </a:solidFill>
            </a:rPr>
            <a:t>Selecciona un tema de tu interés</a:t>
          </a:r>
          <a:endParaRPr lang="es-CL" dirty="0">
            <a:solidFill>
              <a:schemeClr val="tx1"/>
            </a:solidFill>
          </a:endParaRPr>
        </a:p>
      </dgm:t>
    </dgm:pt>
    <dgm:pt modelId="{81F2738E-4E2A-464F-B1CD-3AAA0E903A16}" type="parTrans" cxnId="{5E0A92A3-F3DE-4486-B712-EB708020D903}">
      <dgm:prSet/>
      <dgm:spPr/>
      <dgm:t>
        <a:bodyPr/>
        <a:lstStyle/>
        <a:p>
          <a:endParaRPr lang="es-CL"/>
        </a:p>
      </dgm:t>
    </dgm:pt>
    <dgm:pt modelId="{54D33A69-5799-4DCA-9E57-C1F0B78FBB19}" type="sibTrans" cxnId="{5E0A92A3-F3DE-4486-B712-EB708020D903}">
      <dgm:prSet/>
      <dgm:spPr>
        <a:solidFill>
          <a:srgbClr val="7030A0"/>
        </a:solidFill>
      </dgm:spPr>
      <dgm:t>
        <a:bodyPr/>
        <a:lstStyle/>
        <a:p>
          <a:endParaRPr lang="es-CL"/>
        </a:p>
      </dgm:t>
    </dgm:pt>
    <dgm:pt modelId="{63E91BF8-A373-41A3-BD41-7281F5779A78}">
      <dgm:prSet phldrT="[Texto]"/>
      <dgm:spPr>
        <a:solidFill>
          <a:srgbClr val="B0F4B3"/>
        </a:solidFill>
      </dgm:spPr>
      <dgm:t>
        <a:bodyPr/>
        <a:lstStyle/>
        <a:p>
          <a:r>
            <a:rPr lang="es-MX" dirty="0">
              <a:solidFill>
                <a:schemeClr val="tx1"/>
              </a:solidFill>
            </a:rPr>
            <a:t>Elige imágenes que te sirvan</a:t>
          </a:r>
          <a:endParaRPr lang="es-CL" dirty="0">
            <a:solidFill>
              <a:schemeClr val="tx1"/>
            </a:solidFill>
          </a:endParaRPr>
        </a:p>
      </dgm:t>
    </dgm:pt>
    <dgm:pt modelId="{D934A6FD-2ED7-4D91-B9AA-EEDC3FB07D43}" type="parTrans" cxnId="{6ABBE098-44CF-4340-A8E8-233F6DABD475}">
      <dgm:prSet/>
      <dgm:spPr/>
      <dgm:t>
        <a:bodyPr/>
        <a:lstStyle/>
        <a:p>
          <a:endParaRPr lang="es-CL"/>
        </a:p>
      </dgm:t>
    </dgm:pt>
    <dgm:pt modelId="{A8E082BF-2BE3-4A02-B832-87AAFE1EF752}" type="sibTrans" cxnId="{6ABBE098-44CF-4340-A8E8-233F6DABD475}">
      <dgm:prSet/>
      <dgm:spPr>
        <a:solidFill>
          <a:srgbClr val="7030A0"/>
        </a:solidFill>
      </dgm:spPr>
      <dgm:t>
        <a:bodyPr/>
        <a:lstStyle/>
        <a:p>
          <a:endParaRPr lang="es-CL"/>
        </a:p>
      </dgm:t>
    </dgm:pt>
    <dgm:pt modelId="{065ACD83-1894-463C-BE05-D41503939F91}">
      <dgm:prSet phldrT="[Texto]"/>
      <dgm:spPr>
        <a:solidFill>
          <a:srgbClr val="A8F2FC"/>
        </a:solidFill>
      </dgm:spPr>
      <dgm:t>
        <a:bodyPr/>
        <a:lstStyle/>
        <a:p>
          <a:r>
            <a:rPr lang="es-MX" dirty="0">
              <a:solidFill>
                <a:schemeClr val="tx1"/>
              </a:solidFill>
            </a:rPr>
            <a:t>Redacta textos breves</a:t>
          </a:r>
          <a:endParaRPr lang="es-CL" dirty="0">
            <a:solidFill>
              <a:schemeClr val="tx1"/>
            </a:solidFill>
          </a:endParaRPr>
        </a:p>
      </dgm:t>
    </dgm:pt>
    <dgm:pt modelId="{334B4A1D-A71F-41F6-A529-50A9440CFE5E}" type="parTrans" cxnId="{C57CEC50-E1AD-4E24-931F-3046E3D24E74}">
      <dgm:prSet/>
      <dgm:spPr/>
      <dgm:t>
        <a:bodyPr/>
        <a:lstStyle/>
        <a:p>
          <a:endParaRPr lang="es-CL"/>
        </a:p>
      </dgm:t>
    </dgm:pt>
    <dgm:pt modelId="{971E99CF-4E20-4659-99E8-D6D99F30FB99}" type="sibTrans" cxnId="{C57CEC50-E1AD-4E24-931F-3046E3D24E74}">
      <dgm:prSet/>
      <dgm:spPr>
        <a:solidFill>
          <a:srgbClr val="7030A0"/>
        </a:solidFill>
      </dgm:spPr>
      <dgm:t>
        <a:bodyPr/>
        <a:lstStyle/>
        <a:p>
          <a:endParaRPr lang="es-CL"/>
        </a:p>
      </dgm:t>
    </dgm:pt>
    <dgm:pt modelId="{3F27A41C-0054-4459-BA0E-0FD42AF7B352}">
      <dgm:prSet phldrT="[Texto]"/>
      <dgm:spPr/>
      <dgm:t>
        <a:bodyPr/>
        <a:lstStyle/>
        <a:p>
          <a:r>
            <a:rPr lang="es-MX" dirty="0">
              <a:solidFill>
                <a:schemeClr val="tx1"/>
              </a:solidFill>
            </a:rPr>
            <a:t>Haz un borrador de tu diseño</a:t>
          </a:r>
          <a:endParaRPr lang="es-CL" dirty="0">
            <a:solidFill>
              <a:schemeClr val="tx1"/>
            </a:solidFill>
          </a:endParaRPr>
        </a:p>
      </dgm:t>
    </dgm:pt>
    <dgm:pt modelId="{C184BA31-6A3F-42E5-BD01-425F1E91E6A0}" type="parTrans" cxnId="{9771F882-06B0-4011-8776-AC2433604D8B}">
      <dgm:prSet/>
      <dgm:spPr/>
      <dgm:t>
        <a:bodyPr/>
        <a:lstStyle/>
        <a:p>
          <a:endParaRPr lang="es-CL"/>
        </a:p>
      </dgm:t>
    </dgm:pt>
    <dgm:pt modelId="{C1949297-E875-4385-841A-FAB9E8E4280A}" type="sibTrans" cxnId="{9771F882-06B0-4011-8776-AC2433604D8B}">
      <dgm:prSet/>
      <dgm:spPr/>
      <dgm:t>
        <a:bodyPr/>
        <a:lstStyle/>
        <a:p>
          <a:endParaRPr lang="es-CL"/>
        </a:p>
      </dgm:t>
    </dgm:pt>
    <dgm:pt modelId="{E8017017-FF67-4BC9-9F32-D6D5957186AD}" type="pres">
      <dgm:prSet presAssocID="{49D42702-F0D5-4CAB-98C4-E16478149339}" presName="diagram" presStyleCnt="0">
        <dgm:presLayoutVars>
          <dgm:dir/>
          <dgm:resizeHandles val="exact"/>
        </dgm:presLayoutVars>
      </dgm:prSet>
      <dgm:spPr/>
    </dgm:pt>
    <dgm:pt modelId="{6C3DE612-C035-45A8-A362-5E94504E8992}" type="pres">
      <dgm:prSet presAssocID="{E295D058-8755-4C9C-ACC9-C6C9F172E84D}" presName="node" presStyleLbl="node1" presStyleIdx="0" presStyleCnt="4">
        <dgm:presLayoutVars>
          <dgm:bulletEnabled val="1"/>
        </dgm:presLayoutVars>
      </dgm:prSet>
      <dgm:spPr/>
    </dgm:pt>
    <dgm:pt modelId="{BF51833A-084D-4C9A-950A-624E9BC7BE78}" type="pres">
      <dgm:prSet presAssocID="{54D33A69-5799-4DCA-9E57-C1F0B78FBB19}" presName="sibTrans" presStyleLbl="sibTrans2D1" presStyleIdx="0" presStyleCnt="3"/>
      <dgm:spPr/>
    </dgm:pt>
    <dgm:pt modelId="{3258BB83-84F0-4C6B-84D4-A311E6F17870}" type="pres">
      <dgm:prSet presAssocID="{54D33A69-5799-4DCA-9E57-C1F0B78FBB19}" presName="connectorText" presStyleLbl="sibTrans2D1" presStyleIdx="0" presStyleCnt="3"/>
      <dgm:spPr/>
    </dgm:pt>
    <dgm:pt modelId="{E8F88305-BCE5-4773-9908-982B1EDED9EF}" type="pres">
      <dgm:prSet presAssocID="{63E91BF8-A373-41A3-BD41-7281F5779A78}" presName="node" presStyleLbl="node1" presStyleIdx="1" presStyleCnt="4">
        <dgm:presLayoutVars>
          <dgm:bulletEnabled val="1"/>
        </dgm:presLayoutVars>
      </dgm:prSet>
      <dgm:spPr/>
    </dgm:pt>
    <dgm:pt modelId="{49006553-23E3-4B13-98D1-A3C04F4D1B4C}" type="pres">
      <dgm:prSet presAssocID="{A8E082BF-2BE3-4A02-B832-87AAFE1EF752}" presName="sibTrans" presStyleLbl="sibTrans2D1" presStyleIdx="1" presStyleCnt="3"/>
      <dgm:spPr/>
    </dgm:pt>
    <dgm:pt modelId="{37B3E01E-4657-4E44-937F-29A230A31314}" type="pres">
      <dgm:prSet presAssocID="{A8E082BF-2BE3-4A02-B832-87AAFE1EF752}" presName="connectorText" presStyleLbl="sibTrans2D1" presStyleIdx="1" presStyleCnt="3"/>
      <dgm:spPr/>
    </dgm:pt>
    <dgm:pt modelId="{1EC4FBFF-DADC-4E7D-835B-8C741A64E1D1}" type="pres">
      <dgm:prSet presAssocID="{065ACD83-1894-463C-BE05-D41503939F91}" presName="node" presStyleLbl="node1" presStyleIdx="2" presStyleCnt="4">
        <dgm:presLayoutVars>
          <dgm:bulletEnabled val="1"/>
        </dgm:presLayoutVars>
      </dgm:prSet>
      <dgm:spPr/>
    </dgm:pt>
    <dgm:pt modelId="{16A3C1EC-4AEA-4875-B5F3-CF37DCC3AC18}" type="pres">
      <dgm:prSet presAssocID="{971E99CF-4E20-4659-99E8-D6D99F30FB99}" presName="sibTrans" presStyleLbl="sibTrans2D1" presStyleIdx="2" presStyleCnt="3"/>
      <dgm:spPr/>
    </dgm:pt>
    <dgm:pt modelId="{E85DE4A7-7685-4911-A2AA-DB725F91FCA3}" type="pres">
      <dgm:prSet presAssocID="{971E99CF-4E20-4659-99E8-D6D99F30FB99}" presName="connectorText" presStyleLbl="sibTrans2D1" presStyleIdx="2" presStyleCnt="3"/>
      <dgm:spPr/>
    </dgm:pt>
    <dgm:pt modelId="{140E0CA1-A1F8-4602-8F6C-9DCEB2E3EB42}" type="pres">
      <dgm:prSet presAssocID="{3F27A41C-0054-4459-BA0E-0FD42AF7B352}" presName="node" presStyleLbl="node1" presStyleIdx="3" presStyleCnt="4">
        <dgm:presLayoutVars>
          <dgm:bulletEnabled val="1"/>
        </dgm:presLayoutVars>
      </dgm:prSet>
      <dgm:spPr/>
    </dgm:pt>
  </dgm:ptLst>
  <dgm:cxnLst>
    <dgm:cxn modelId="{8F72A208-8FA7-4154-8A7B-EA754059DE1B}" type="presOf" srcId="{065ACD83-1894-463C-BE05-D41503939F91}" destId="{1EC4FBFF-DADC-4E7D-835B-8C741A64E1D1}" srcOrd="0" destOrd="0" presId="urn:microsoft.com/office/officeart/2005/8/layout/process5"/>
    <dgm:cxn modelId="{46E82E10-AD1F-43EC-B03A-AE7F8CEE1F16}" type="presOf" srcId="{971E99CF-4E20-4659-99E8-D6D99F30FB99}" destId="{16A3C1EC-4AEA-4875-B5F3-CF37DCC3AC18}" srcOrd="0" destOrd="0" presId="urn:microsoft.com/office/officeart/2005/8/layout/process5"/>
    <dgm:cxn modelId="{75E8A82A-5ADF-4B56-9583-24A9813CED20}" type="presOf" srcId="{54D33A69-5799-4DCA-9E57-C1F0B78FBB19}" destId="{BF51833A-084D-4C9A-950A-624E9BC7BE78}" srcOrd="0" destOrd="0" presId="urn:microsoft.com/office/officeart/2005/8/layout/process5"/>
    <dgm:cxn modelId="{669F7E65-9D74-42CD-B1E5-9050FB291791}" type="presOf" srcId="{54D33A69-5799-4DCA-9E57-C1F0B78FBB19}" destId="{3258BB83-84F0-4C6B-84D4-A311E6F17870}" srcOrd="1" destOrd="0" presId="urn:microsoft.com/office/officeart/2005/8/layout/process5"/>
    <dgm:cxn modelId="{49BAD266-58D7-4668-A7CA-147B30AB7EAA}" type="presOf" srcId="{63E91BF8-A373-41A3-BD41-7281F5779A78}" destId="{E8F88305-BCE5-4773-9908-982B1EDED9EF}" srcOrd="0" destOrd="0" presId="urn:microsoft.com/office/officeart/2005/8/layout/process5"/>
    <dgm:cxn modelId="{C57CEC50-E1AD-4E24-931F-3046E3D24E74}" srcId="{49D42702-F0D5-4CAB-98C4-E16478149339}" destId="{065ACD83-1894-463C-BE05-D41503939F91}" srcOrd="2" destOrd="0" parTransId="{334B4A1D-A71F-41F6-A529-50A9440CFE5E}" sibTransId="{971E99CF-4E20-4659-99E8-D6D99F30FB99}"/>
    <dgm:cxn modelId="{A0ABE455-E709-4E2B-BC77-CC54194F7C16}" type="presOf" srcId="{A8E082BF-2BE3-4A02-B832-87AAFE1EF752}" destId="{37B3E01E-4657-4E44-937F-29A230A31314}" srcOrd="1" destOrd="0" presId="urn:microsoft.com/office/officeart/2005/8/layout/process5"/>
    <dgm:cxn modelId="{C733AF58-FEFD-4AB3-AB8D-B056BB73BDE3}" type="presOf" srcId="{971E99CF-4E20-4659-99E8-D6D99F30FB99}" destId="{E85DE4A7-7685-4911-A2AA-DB725F91FCA3}" srcOrd="1" destOrd="0" presId="urn:microsoft.com/office/officeart/2005/8/layout/process5"/>
    <dgm:cxn modelId="{9771F882-06B0-4011-8776-AC2433604D8B}" srcId="{49D42702-F0D5-4CAB-98C4-E16478149339}" destId="{3F27A41C-0054-4459-BA0E-0FD42AF7B352}" srcOrd="3" destOrd="0" parTransId="{C184BA31-6A3F-42E5-BD01-425F1E91E6A0}" sibTransId="{C1949297-E875-4385-841A-FAB9E8E4280A}"/>
    <dgm:cxn modelId="{6ABBE098-44CF-4340-A8E8-233F6DABD475}" srcId="{49D42702-F0D5-4CAB-98C4-E16478149339}" destId="{63E91BF8-A373-41A3-BD41-7281F5779A78}" srcOrd="1" destOrd="0" parTransId="{D934A6FD-2ED7-4D91-B9AA-EEDC3FB07D43}" sibTransId="{A8E082BF-2BE3-4A02-B832-87AAFE1EF752}"/>
    <dgm:cxn modelId="{5E0A92A3-F3DE-4486-B712-EB708020D903}" srcId="{49D42702-F0D5-4CAB-98C4-E16478149339}" destId="{E295D058-8755-4C9C-ACC9-C6C9F172E84D}" srcOrd="0" destOrd="0" parTransId="{81F2738E-4E2A-464F-B1CD-3AAA0E903A16}" sibTransId="{54D33A69-5799-4DCA-9E57-C1F0B78FBB19}"/>
    <dgm:cxn modelId="{0BC487B0-C446-40F1-8C2D-A3D740D10D3C}" type="presOf" srcId="{A8E082BF-2BE3-4A02-B832-87AAFE1EF752}" destId="{49006553-23E3-4B13-98D1-A3C04F4D1B4C}" srcOrd="0" destOrd="0" presId="urn:microsoft.com/office/officeart/2005/8/layout/process5"/>
    <dgm:cxn modelId="{C96833B8-4B6F-4A64-94AA-8AA4D2608BF9}" type="presOf" srcId="{E295D058-8755-4C9C-ACC9-C6C9F172E84D}" destId="{6C3DE612-C035-45A8-A362-5E94504E8992}" srcOrd="0" destOrd="0" presId="urn:microsoft.com/office/officeart/2005/8/layout/process5"/>
    <dgm:cxn modelId="{980ED5BE-6719-43A8-9639-49637F40FA48}" type="presOf" srcId="{3F27A41C-0054-4459-BA0E-0FD42AF7B352}" destId="{140E0CA1-A1F8-4602-8F6C-9DCEB2E3EB42}" srcOrd="0" destOrd="0" presId="urn:microsoft.com/office/officeart/2005/8/layout/process5"/>
    <dgm:cxn modelId="{3C4B6FF0-0E39-4DC2-9F08-87C5AFCC8355}" type="presOf" srcId="{49D42702-F0D5-4CAB-98C4-E16478149339}" destId="{E8017017-FF67-4BC9-9F32-D6D5957186AD}" srcOrd="0" destOrd="0" presId="urn:microsoft.com/office/officeart/2005/8/layout/process5"/>
    <dgm:cxn modelId="{72869DDA-8640-46E9-A644-404144CCFF8C}" type="presParOf" srcId="{E8017017-FF67-4BC9-9F32-D6D5957186AD}" destId="{6C3DE612-C035-45A8-A362-5E94504E8992}" srcOrd="0" destOrd="0" presId="urn:microsoft.com/office/officeart/2005/8/layout/process5"/>
    <dgm:cxn modelId="{760DA9E3-0B1D-436C-A8C9-9EA325B5ACB2}" type="presParOf" srcId="{E8017017-FF67-4BC9-9F32-D6D5957186AD}" destId="{BF51833A-084D-4C9A-950A-624E9BC7BE78}" srcOrd="1" destOrd="0" presId="urn:microsoft.com/office/officeart/2005/8/layout/process5"/>
    <dgm:cxn modelId="{A76F8F9F-846F-4E64-802E-55FA70481A29}" type="presParOf" srcId="{BF51833A-084D-4C9A-950A-624E9BC7BE78}" destId="{3258BB83-84F0-4C6B-84D4-A311E6F17870}" srcOrd="0" destOrd="0" presId="urn:microsoft.com/office/officeart/2005/8/layout/process5"/>
    <dgm:cxn modelId="{FBEA4206-AC54-4356-BE75-F7C161FDE63D}" type="presParOf" srcId="{E8017017-FF67-4BC9-9F32-D6D5957186AD}" destId="{E8F88305-BCE5-4773-9908-982B1EDED9EF}" srcOrd="2" destOrd="0" presId="urn:microsoft.com/office/officeart/2005/8/layout/process5"/>
    <dgm:cxn modelId="{C1CB8D67-36CF-4011-A887-08EDEB858E28}" type="presParOf" srcId="{E8017017-FF67-4BC9-9F32-D6D5957186AD}" destId="{49006553-23E3-4B13-98D1-A3C04F4D1B4C}" srcOrd="3" destOrd="0" presId="urn:microsoft.com/office/officeart/2005/8/layout/process5"/>
    <dgm:cxn modelId="{B1D40BD0-99B9-4DD2-ABE9-03C020E24046}" type="presParOf" srcId="{49006553-23E3-4B13-98D1-A3C04F4D1B4C}" destId="{37B3E01E-4657-4E44-937F-29A230A31314}" srcOrd="0" destOrd="0" presId="urn:microsoft.com/office/officeart/2005/8/layout/process5"/>
    <dgm:cxn modelId="{90DD4AC8-AADF-428B-A2C5-260497D2DF9D}" type="presParOf" srcId="{E8017017-FF67-4BC9-9F32-D6D5957186AD}" destId="{1EC4FBFF-DADC-4E7D-835B-8C741A64E1D1}" srcOrd="4" destOrd="0" presId="urn:microsoft.com/office/officeart/2005/8/layout/process5"/>
    <dgm:cxn modelId="{281E4EFC-A910-44DB-864D-1F2A49A160D8}" type="presParOf" srcId="{E8017017-FF67-4BC9-9F32-D6D5957186AD}" destId="{16A3C1EC-4AEA-4875-B5F3-CF37DCC3AC18}" srcOrd="5" destOrd="0" presId="urn:microsoft.com/office/officeart/2005/8/layout/process5"/>
    <dgm:cxn modelId="{95C7A469-9CCB-4836-A56D-918BB40CE075}" type="presParOf" srcId="{16A3C1EC-4AEA-4875-B5F3-CF37DCC3AC18}" destId="{E85DE4A7-7685-4911-A2AA-DB725F91FCA3}" srcOrd="0" destOrd="0" presId="urn:microsoft.com/office/officeart/2005/8/layout/process5"/>
    <dgm:cxn modelId="{D5BFA498-DF90-4664-935F-415359A42125}" type="presParOf" srcId="{E8017017-FF67-4BC9-9F32-D6D5957186AD}" destId="{140E0CA1-A1F8-4602-8F6C-9DCEB2E3EB42}"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CC8398-0CBA-4C85-8EC8-E5790A98015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L"/>
        </a:p>
      </dgm:t>
    </dgm:pt>
    <dgm:pt modelId="{A08F4518-EE3A-434E-9EDB-22D8D3593167}">
      <dgm:prSet phldrT="[Texto]"/>
      <dgm:spPr>
        <a:solidFill>
          <a:srgbClr val="E4C0E4"/>
        </a:solidFill>
      </dgm:spPr>
      <dgm:t>
        <a:bodyPr/>
        <a:lstStyle/>
        <a:p>
          <a:r>
            <a:rPr lang="es-MX" dirty="0"/>
            <a:t>Pide ayuda a tu profesor</a:t>
          </a:r>
          <a:endParaRPr lang="es-CL" dirty="0"/>
        </a:p>
      </dgm:t>
    </dgm:pt>
    <dgm:pt modelId="{E38D2A86-4248-403F-BD16-4F91530956F9}" type="parTrans" cxnId="{E8EFF055-2E59-471A-B59C-E4506C84229B}">
      <dgm:prSet/>
      <dgm:spPr/>
      <dgm:t>
        <a:bodyPr/>
        <a:lstStyle/>
        <a:p>
          <a:endParaRPr lang="es-CL"/>
        </a:p>
      </dgm:t>
    </dgm:pt>
    <dgm:pt modelId="{6D699B8E-6330-4499-A138-2DF5A7A67B6B}" type="sibTrans" cxnId="{E8EFF055-2E59-471A-B59C-E4506C84229B}">
      <dgm:prSet/>
      <dgm:spPr/>
      <dgm:t>
        <a:bodyPr/>
        <a:lstStyle/>
        <a:p>
          <a:endParaRPr lang="es-CL"/>
        </a:p>
      </dgm:t>
    </dgm:pt>
    <dgm:pt modelId="{AEE43E63-B8B1-4EE0-B082-435B50C5F9E0}" type="pres">
      <dgm:prSet presAssocID="{A0CC8398-0CBA-4C85-8EC8-E5790A980150}" presName="diagram" presStyleCnt="0">
        <dgm:presLayoutVars>
          <dgm:dir/>
          <dgm:resizeHandles val="exact"/>
        </dgm:presLayoutVars>
      </dgm:prSet>
      <dgm:spPr/>
    </dgm:pt>
    <dgm:pt modelId="{1BDDD48C-FDEC-4D19-A6E0-CC8ABF27F13F}" type="pres">
      <dgm:prSet presAssocID="{A08F4518-EE3A-434E-9EDB-22D8D3593167}" presName="node" presStyleLbl="node1" presStyleIdx="0" presStyleCnt="1" custScaleX="100000" custScaleY="96387" custLinFactNeighborX="42306" custLinFactNeighborY="-6074">
        <dgm:presLayoutVars>
          <dgm:bulletEnabled val="1"/>
        </dgm:presLayoutVars>
      </dgm:prSet>
      <dgm:spPr/>
    </dgm:pt>
  </dgm:ptLst>
  <dgm:cxnLst>
    <dgm:cxn modelId="{A98AAF4B-70C9-4602-8921-9EF048FA264D}" type="presOf" srcId="{A08F4518-EE3A-434E-9EDB-22D8D3593167}" destId="{1BDDD48C-FDEC-4D19-A6E0-CC8ABF27F13F}" srcOrd="0" destOrd="0" presId="urn:microsoft.com/office/officeart/2005/8/layout/default"/>
    <dgm:cxn modelId="{2FDDF872-6883-4BC6-82A4-B7B66B1C7944}" type="presOf" srcId="{A0CC8398-0CBA-4C85-8EC8-E5790A980150}" destId="{AEE43E63-B8B1-4EE0-B082-435B50C5F9E0}" srcOrd="0" destOrd="0" presId="urn:microsoft.com/office/officeart/2005/8/layout/default"/>
    <dgm:cxn modelId="{E8EFF055-2E59-471A-B59C-E4506C84229B}" srcId="{A0CC8398-0CBA-4C85-8EC8-E5790A980150}" destId="{A08F4518-EE3A-434E-9EDB-22D8D3593167}" srcOrd="0" destOrd="0" parTransId="{E38D2A86-4248-403F-BD16-4F91530956F9}" sibTransId="{6D699B8E-6330-4499-A138-2DF5A7A67B6B}"/>
    <dgm:cxn modelId="{28E92EF1-F0D1-40B7-AD3C-CF14BCFC0A78}" type="presParOf" srcId="{AEE43E63-B8B1-4EE0-B082-435B50C5F9E0}" destId="{1BDDD48C-FDEC-4D19-A6E0-CC8ABF27F13F}"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03608F-C734-4820-9CCD-D4705639B4A5}"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s-CL"/>
        </a:p>
      </dgm:t>
    </dgm:pt>
    <dgm:pt modelId="{DF0A0C6D-AC24-447F-9A43-5E4B8675BFB1}">
      <dgm:prSet phldrT="[Texto]"/>
      <dgm:spPr/>
      <dgm:t>
        <a:bodyPr/>
        <a:lstStyle/>
        <a:p>
          <a:r>
            <a:rPr lang="es-MX" dirty="0"/>
            <a:t>juan.rubio@colegiomagister.cl</a:t>
          </a:r>
          <a:endParaRPr lang="es-CL" dirty="0"/>
        </a:p>
      </dgm:t>
    </dgm:pt>
    <dgm:pt modelId="{C80EECC5-97AE-49D8-94EF-8FA37D81FC70}" type="parTrans" cxnId="{4438A162-EF94-4F03-A8FF-FF344292F91C}">
      <dgm:prSet/>
      <dgm:spPr/>
      <dgm:t>
        <a:bodyPr/>
        <a:lstStyle/>
        <a:p>
          <a:endParaRPr lang="es-CL"/>
        </a:p>
      </dgm:t>
    </dgm:pt>
    <dgm:pt modelId="{C7376D98-1CCC-4160-83DB-4FC5812E9C87}" type="sibTrans" cxnId="{4438A162-EF94-4F03-A8FF-FF344292F91C}">
      <dgm:prSet/>
      <dgm:spPr/>
      <dgm:t>
        <a:bodyPr/>
        <a:lstStyle/>
        <a:p>
          <a:endParaRPr lang="es-CL"/>
        </a:p>
      </dgm:t>
    </dgm:pt>
    <dgm:pt modelId="{6A5B8458-F93F-4A0E-A0DF-B6D460895359}">
      <dgm:prSet phldrT="[Texto]"/>
      <dgm:spPr/>
      <dgm:t>
        <a:bodyPr/>
        <a:lstStyle/>
        <a:p>
          <a:r>
            <a:rPr lang="es-MX" dirty="0"/>
            <a:t>Escríbenos  y aclara tus dudas</a:t>
          </a:r>
          <a:endParaRPr lang="es-CL" dirty="0"/>
        </a:p>
      </dgm:t>
    </dgm:pt>
    <dgm:pt modelId="{95F158C8-4FE4-4C69-8DDB-6F456D95AB0E}" type="parTrans" cxnId="{F25A4382-00D7-4512-9D12-8D2825432B44}">
      <dgm:prSet/>
      <dgm:spPr/>
      <dgm:t>
        <a:bodyPr/>
        <a:lstStyle/>
        <a:p>
          <a:endParaRPr lang="es-CL"/>
        </a:p>
      </dgm:t>
    </dgm:pt>
    <dgm:pt modelId="{AC541A43-52E0-4B69-89A4-788965382674}" type="sibTrans" cxnId="{F25A4382-00D7-4512-9D12-8D2825432B44}">
      <dgm:prSet/>
      <dgm:spPr/>
      <dgm:t>
        <a:bodyPr/>
        <a:lstStyle/>
        <a:p>
          <a:endParaRPr lang="es-CL"/>
        </a:p>
      </dgm:t>
    </dgm:pt>
    <dgm:pt modelId="{06CBE8F9-1200-4B28-A6AF-370E1059C8C1}" type="pres">
      <dgm:prSet presAssocID="{1A03608F-C734-4820-9CCD-D4705639B4A5}" presName="Name0" presStyleCnt="0">
        <dgm:presLayoutVars>
          <dgm:chMax/>
          <dgm:chPref/>
          <dgm:dir/>
        </dgm:presLayoutVars>
      </dgm:prSet>
      <dgm:spPr/>
    </dgm:pt>
    <dgm:pt modelId="{43DEF1EE-30EB-49AB-9B99-3426D50888A3}" type="pres">
      <dgm:prSet presAssocID="{DF0A0C6D-AC24-447F-9A43-5E4B8675BFB1}" presName="parenttextcomposite" presStyleCnt="0"/>
      <dgm:spPr/>
    </dgm:pt>
    <dgm:pt modelId="{8BCA71F4-E103-47CB-8FDA-6E26FB15ADB9}" type="pres">
      <dgm:prSet presAssocID="{DF0A0C6D-AC24-447F-9A43-5E4B8675BFB1}" presName="parenttext" presStyleLbl="revTx" presStyleIdx="0" presStyleCnt="1">
        <dgm:presLayoutVars>
          <dgm:chMax/>
          <dgm:chPref val="2"/>
          <dgm:bulletEnabled val="1"/>
        </dgm:presLayoutVars>
      </dgm:prSet>
      <dgm:spPr/>
    </dgm:pt>
    <dgm:pt modelId="{2910814E-4DD0-4C8E-977E-C67EBBFEDFAE}" type="pres">
      <dgm:prSet presAssocID="{DF0A0C6D-AC24-447F-9A43-5E4B8675BFB1}" presName="composite" presStyleCnt="0"/>
      <dgm:spPr/>
    </dgm:pt>
    <dgm:pt modelId="{2D06180E-2E59-458F-B1E3-503342ED155B}" type="pres">
      <dgm:prSet presAssocID="{DF0A0C6D-AC24-447F-9A43-5E4B8675BFB1}" presName="chevron1" presStyleLbl="alignNode1" presStyleIdx="0" presStyleCnt="7"/>
      <dgm:spPr/>
    </dgm:pt>
    <dgm:pt modelId="{CE0C5B2C-89D2-439A-8BA4-96B340B8B632}" type="pres">
      <dgm:prSet presAssocID="{DF0A0C6D-AC24-447F-9A43-5E4B8675BFB1}" presName="chevron2" presStyleLbl="alignNode1" presStyleIdx="1" presStyleCnt="7"/>
      <dgm:spPr/>
    </dgm:pt>
    <dgm:pt modelId="{E209639A-85A7-4F0D-8AE5-17EB479EC098}" type="pres">
      <dgm:prSet presAssocID="{DF0A0C6D-AC24-447F-9A43-5E4B8675BFB1}" presName="chevron3" presStyleLbl="alignNode1" presStyleIdx="2" presStyleCnt="7"/>
      <dgm:spPr/>
    </dgm:pt>
    <dgm:pt modelId="{C430FF18-F22F-48BC-8DE5-B0B978404778}" type="pres">
      <dgm:prSet presAssocID="{DF0A0C6D-AC24-447F-9A43-5E4B8675BFB1}" presName="chevron4" presStyleLbl="alignNode1" presStyleIdx="3" presStyleCnt="7"/>
      <dgm:spPr/>
    </dgm:pt>
    <dgm:pt modelId="{0CF6C2AE-6898-4058-9178-A6A82B451F8E}" type="pres">
      <dgm:prSet presAssocID="{DF0A0C6D-AC24-447F-9A43-5E4B8675BFB1}" presName="chevron5" presStyleLbl="alignNode1" presStyleIdx="4" presStyleCnt="7"/>
      <dgm:spPr/>
    </dgm:pt>
    <dgm:pt modelId="{77D8AD3B-1E1B-4756-88D3-06FC66A5AD6E}" type="pres">
      <dgm:prSet presAssocID="{DF0A0C6D-AC24-447F-9A43-5E4B8675BFB1}" presName="chevron6" presStyleLbl="alignNode1" presStyleIdx="5" presStyleCnt="7"/>
      <dgm:spPr/>
    </dgm:pt>
    <dgm:pt modelId="{DAC991FE-94A9-4F53-8F4E-02982A1BB47B}" type="pres">
      <dgm:prSet presAssocID="{DF0A0C6D-AC24-447F-9A43-5E4B8675BFB1}" presName="chevron7" presStyleLbl="alignNode1" presStyleIdx="6" presStyleCnt="7"/>
      <dgm:spPr/>
    </dgm:pt>
    <dgm:pt modelId="{8EA063B0-C431-456D-B04F-2F5E82A91263}" type="pres">
      <dgm:prSet presAssocID="{DF0A0C6D-AC24-447F-9A43-5E4B8675BFB1}" presName="childtext" presStyleLbl="solidFgAcc1" presStyleIdx="0" presStyleCnt="1">
        <dgm:presLayoutVars>
          <dgm:chMax/>
          <dgm:chPref val="0"/>
          <dgm:bulletEnabled val="1"/>
        </dgm:presLayoutVars>
      </dgm:prSet>
      <dgm:spPr/>
    </dgm:pt>
  </dgm:ptLst>
  <dgm:cxnLst>
    <dgm:cxn modelId="{4438A162-EF94-4F03-A8FF-FF344292F91C}" srcId="{1A03608F-C734-4820-9CCD-D4705639B4A5}" destId="{DF0A0C6D-AC24-447F-9A43-5E4B8675BFB1}" srcOrd="0" destOrd="0" parTransId="{C80EECC5-97AE-49D8-94EF-8FA37D81FC70}" sibTransId="{C7376D98-1CCC-4160-83DB-4FC5812E9C87}"/>
    <dgm:cxn modelId="{F25A4382-00D7-4512-9D12-8D2825432B44}" srcId="{DF0A0C6D-AC24-447F-9A43-5E4B8675BFB1}" destId="{6A5B8458-F93F-4A0E-A0DF-B6D460895359}" srcOrd="0" destOrd="0" parTransId="{95F158C8-4FE4-4C69-8DDB-6F456D95AB0E}" sibTransId="{AC541A43-52E0-4B69-89A4-788965382674}"/>
    <dgm:cxn modelId="{899BF8AB-C05E-48B3-A63B-A00E8BDF2FD1}" type="presOf" srcId="{1A03608F-C734-4820-9CCD-D4705639B4A5}" destId="{06CBE8F9-1200-4B28-A6AF-370E1059C8C1}" srcOrd="0" destOrd="0" presId="urn:microsoft.com/office/officeart/2008/layout/VerticalAccentList"/>
    <dgm:cxn modelId="{E1C424B8-5234-43DF-AE0B-A93C12131116}" type="presOf" srcId="{6A5B8458-F93F-4A0E-A0DF-B6D460895359}" destId="{8EA063B0-C431-456D-B04F-2F5E82A91263}" srcOrd="0" destOrd="0" presId="urn:microsoft.com/office/officeart/2008/layout/VerticalAccentList"/>
    <dgm:cxn modelId="{64BA44DA-EE96-44C7-B774-2EC0EA9144C0}" type="presOf" srcId="{DF0A0C6D-AC24-447F-9A43-5E4B8675BFB1}" destId="{8BCA71F4-E103-47CB-8FDA-6E26FB15ADB9}" srcOrd="0" destOrd="0" presId="urn:microsoft.com/office/officeart/2008/layout/VerticalAccentList"/>
    <dgm:cxn modelId="{08D2990E-B01A-4909-85FE-BE168192B751}" type="presParOf" srcId="{06CBE8F9-1200-4B28-A6AF-370E1059C8C1}" destId="{43DEF1EE-30EB-49AB-9B99-3426D50888A3}" srcOrd="0" destOrd="0" presId="urn:microsoft.com/office/officeart/2008/layout/VerticalAccentList"/>
    <dgm:cxn modelId="{5011C03B-5F2E-4C05-8A6C-6E9307E64E08}" type="presParOf" srcId="{43DEF1EE-30EB-49AB-9B99-3426D50888A3}" destId="{8BCA71F4-E103-47CB-8FDA-6E26FB15ADB9}" srcOrd="0" destOrd="0" presId="urn:microsoft.com/office/officeart/2008/layout/VerticalAccentList"/>
    <dgm:cxn modelId="{F3B34647-CB31-43C2-B479-02BC94278D0F}" type="presParOf" srcId="{06CBE8F9-1200-4B28-A6AF-370E1059C8C1}" destId="{2910814E-4DD0-4C8E-977E-C67EBBFEDFAE}" srcOrd="1" destOrd="0" presId="urn:microsoft.com/office/officeart/2008/layout/VerticalAccentList"/>
    <dgm:cxn modelId="{93EAC39F-46AC-458A-9613-DD30F595CD1A}" type="presParOf" srcId="{2910814E-4DD0-4C8E-977E-C67EBBFEDFAE}" destId="{2D06180E-2E59-458F-B1E3-503342ED155B}" srcOrd="0" destOrd="0" presId="urn:microsoft.com/office/officeart/2008/layout/VerticalAccentList"/>
    <dgm:cxn modelId="{0FE8DE40-2BFD-4F32-BCA1-23DC426F99ED}" type="presParOf" srcId="{2910814E-4DD0-4C8E-977E-C67EBBFEDFAE}" destId="{CE0C5B2C-89D2-439A-8BA4-96B340B8B632}" srcOrd="1" destOrd="0" presId="urn:microsoft.com/office/officeart/2008/layout/VerticalAccentList"/>
    <dgm:cxn modelId="{D6563C6F-0D3C-4A85-B0DC-BD073E3D9A3C}" type="presParOf" srcId="{2910814E-4DD0-4C8E-977E-C67EBBFEDFAE}" destId="{E209639A-85A7-4F0D-8AE5-17EB479EC098}" srcOrd="2" destOrd="0" presId="urn:microsoft.com/office/officeart/2008/layout/VerticalAccentList"/>
    <dgm:cxn modelId="{B7805D0C-C916-4004-9F47-75564583BA11}" type="presParOf" srcId="{2910814E-4DD0-4C8E-977E-C67EBBFEDFAE}" destId="{C430FF18-F22F-48BC-8DE5-B0B978404778}" srcOrd="3" destOrd="0" presId="urn:microsoft.com/office/officeart/2008/layout/VerticalAccentList"/>
    <dgm:cxn modelId="{E8A87C64-319D-4EF5-AC5D-79C6068CF370}" type="presParOf" srcId="{2910814E-4DD0-4C8E-977E-C67EBBFEDFAE}" destId="{0CF6C2AE-6898-4058-9178-A6A82B451F8E}" srcOrd="4" destOrd="0" presId="urn:microsoft.com/office/officeart/2008/layout/VerticalAccentList"/>
    <dgm:cxn modelId="{C7E8F449-342E-4943-8634-770569CF803D}" type="presParOf" srcId="{2910814E-4DD0-4C8E-977E-C67EBBFEDFAE}" destId="{77D8AD3B-1E1B-4756-88D3-06FC66A5AD6E}" srcOrd="5" destOrd="0" presId="urn:microsoft.com/office/officeart/2008/layout/VerticalAccentList"/>
    <dgm:cxn modelId="{0DCF6DC4-D407-427F-9C83-202A476FACDC}" type="presParOf" srcId="{2910814E-4DD0-4C8E-977E-C67EBBFEDFAE}" destId="{DAC991FE-94A9-4F53-8F4E-02982A1BB47B}" srcOrd="6" destOrd="0" presId="urn:microsoft.com/office/officeart/2008/layout/VerticalAccentList"/>
    <dgm:cxn modelId="{630B88BB-6AFD-4570-9781-92BB573A1559}" type="presParOf" srcId="{2910814E-4DD0-4C8E-977E-C67EBBFEDFAE}" destId="{8EA063B0-C431-456D-B04F-2F5E82A91263}" srcOrd="7"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818EA-601A-4ED3-A552-285CB7BEAA2B}">
      <dsp:nvSpPr>
        <dsp:cNvPr id="0" name=""/>
        <dsp:cNvSpPr/>
      </dsp:nvSpPr>
      <dsp:spPr>
        <a:xfrm>
          <a:off x="0" y="0"/>
          <a:ext cx="4747509"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CA0A122-DEDE-478C-AAAC-8AAC98D03DA7}">
      <dsp:nvSpPr>
        <dsp:cNvPr id="0" name=""/>
        <dsp:cNvSpPr/>
      </dsp:nvSpPr>
      <dsp:spPr>
        <a:xfrm>
          <a:off x="0" y="0"/>
          <a:ext cx="4747509" cy="1183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marL="0" lvl="0" indent="0" algn="l" defTabSz="2311400" rtl="0">
            <a:lnSpc>
              <a:spcPct val="90000"/>
            </a:lnSpc>
            <a:spcBef>
              <a:spcPct val="0"/>
            </a:spcBef>
            <a:spcAft>
              <a:spcPct val="35000"/>
            </a:spcAft>
            <a:buNone/>
            <a:defRPr cap="all"/>
          </a:pPr>
          <a:r>
            <a:rPr lang="es-ES" sz="5200" kern="1200" cap="none" noProof="0" dirty="0"/>
            <a:t>Clase anterior </a:t>
          </a:r>
          <a:endParaRPr lang="es-ES" sz="5200" kern="1200" cap="all" noProof="0" dirty="0">
            <a:latin typeface="Garamond" panose="02020404030301010803"/>
          </a:endParaRPr>
        </a:p>
      </dsp:txBody>
      <dsp:txXfrm>
        <a:off x="0" y="0"/>
        <a:ext cx="4747509" cy="1183384"/>
      </dsp:txXfrm>
    </dsp:sp>
    <dsp:sp modelId="{EBD4A10C-31D1-4824-8621-82F95694681B}">
      <dsp:nvSpPr>
        <dsp:cNvPr id="0" name=""/>
        <dsp:cNvSpPr/>
      </dsp:nvSpPr>
      <dsp:spPr>
        <a:xfrm>
          <a:off x="0" y="1183384"/>
          <a:ext cx="4747509" cy="0"/>
        </a:xfrm>
        <a:prstGeom prst="line">
          <a:avLst/>
        </a:prstGeom>
        <a:gradFill rotWithShape="0">
          <a:gsLst>
            <a:gs pos="0">
              <a:schemeClr val="accent2">
                <a:hueOff val="-137129"/>
                <a:satOff val="-1938"/>
                <a:lumOff val="-8693"/>
                <a:alphaOff val="0"/>
                <a:tint val="100000"/>
                <a:shade val="100000"/>
                <a:satMod val="130000"/>
              </a:schemeClr>
            </a:gs>
            <a:gs pos="100000">
              <a:schemeClr val="accent2">
                <a:hueOff val="-137129"/>
                <a:satOff val="-1938"/>
                <a:lumOff val="-8693"/>
                <a:alphaOff val="0"/>
                <a:tint val="50000"/>
                <a:shade val="100000"/>
                <a:satMod val="350000"/>
              </a:schemeClr>
            </a:gs>
          </a:gsLst>
          <a:lin ang="16200000" scaled="0"/>
        </a:gradFill>
        <a:ln w="9525" cap="flat" cmpd="sng" algn="ctr">
          <a:solidFill>
            <a:schemeClr val="accent2">
              <a:hueOff val="-137129"/>
              <a:satOff val="-1938"/>
              <a:lumOff val="-869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B11D0AC-18D9-4C22-B964-C6E0F4B7D1A9}">
      <dsp:nvSpPr>
        <dsp:cNvPr id="0" name=""/>
        <dsp:cNvSpPr/>
      </dsp:nvSpPr>
      <dsp:spPr>
        <a:xfrm>
          <a:off x="0" y="1183384"/>
          <a:ext cx="4747509" cy="1183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rtlCol="0" anchor="t" anchorCtr="0">
          <a:noAutofit/>
        </a:bodyPr>
        <a:lstStyle/>
        <a:p>
          <a:pPr marL="0" lvl="0" indent="0" algn="l" defTabSz="2311400">
            <a:lnSpc>
              <a:spcPct val="90000"/>
            </a:lnSpc>
            <a:spcBef>
              <a:spcPct val="0"/>
            </a:spcBef>
            <a:spcAft>
              <a:spcPct val="35000"/>
            </a:spcAft>
            <a:buNone/>
            <a:defRPr cap="all"/>
          </a:pPr>
          <a:r>
            <a:rPr lang="es-ES" sz="5200" kern="1200" cap="none" noProof="0" dirty="0"/>
            <a:t>Objetivo</a:t>
          </a:r>
          <a:endParaRPr lang="es-ES" sz="5200" kern="1200" dirty="0"/>
        </a:p>
      </dsp:txBody>
      <dsp:txXfrm>
        <a:off x="0" y="1183384"/>
        <a:ext cx="4747509" cy="1183384"/>
      </dsp:txXfrm>
    </dsp:sp>
    <dsp:sp modelId="{6212307F-0CFE-4E61-8BBF-A4FD583214F6}">
      <dsp:nvSpPr>
        <dsp:cNvPr id="0" name=""/>
        <dsp:cNvSpPr/>
      </dsp:nvSpPr>
      <dsp:spPr>
        <a:xfrm>
          <a:off x="0" y="2366768"/>
          <a:ext cx="4747509" cy="0"/>
        </a:xfrm>
        <a:prstGeom prst="line">
          <a:avLst/>
        </a:prstGeom>
        <a:gradFill rotWithShape="0">
          <a:gsLst>
            <a:gs pos="0">
              <a:schemeClr val="accent2">
                <a:hueOff val="-274258"/>
                <a:satOff val="-3875"/>
                <a:lumOff val="-17386"/>
                <a:alphaOff val="0"/>
                <a:tint val="100000"/>
                <a:shade val="100000"/>
                <a:satMod val="130000"/>
              </a:schemeClr>
            </a:gs>
            <a:gs pos="100000">
              <a:schemeClr val="accent2">
                <a:hueOff val="-274258"/>
                <a:satOff val="-3875"/>
                <a:lumOff val="-17386"/>
                <a:alphaOff val="0"/>
                <a:tint val="50000"/>
                <a:shade val="100000"/>
                <a:satMod val="350000"/>
              </a:schemeClr>
            </a:gs>
          </a:gsLst>
          <a:lin ang="16200000" scaled="0"/>
        </a:gradFill>
        <a:ln w="9525" cap="flat" cmpd="sng" algn="ctr">
          <a:solidFill>
            <a:schemeClr val="accent2">
              <a:hueOff val="-274258"/>
              <a:satOff val="-3875"/>
              <a:lumOff val="-1738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A9DB204-58FF-48D5-9ED7-E389E4A896E4}">
      <dsp:nvSpPr>
        <dsp:cNvPr id="0" name=""/>
        <dsp:cNvSpPr/>
      </dsp:nvSpPr>
      <dsp:spPr>
        <a:xfrm>
          <a:off x="0" y="2366768"/>
          <a:ext cx="4747509" cy="1183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rtlCol="0" anchor="t" anchorCtr="0">
          <a:noAutofit/>
        </a:bodyPr>
        <a:lstStyle/>
        <a:p>
          <a:pPr marL="0" lvl="0" indent="0" algn="l" defTabSz="2311400">
            <a:lnSpc>
              <a:spcPct val="90000"/>
            </a:lnSpc>
            <a:spcBef>
              <a:spcPct val="0"/>
            </a:spcBef>
            <a:spcAft>
              <a:spcPct val="35000"/>
            </a:spcAft>
            <a:buNone/>
            <a:defRPr cap="all"/>
          </a:pPr>
          <a:r>
            <a:rPr lang="es-ES" sz="5200" kern="1200" cap="none" noProof="0" dirty="0"/>
            <a:t>Actividad</a:t>
          </a:r>
          <a:endParaRPr lang="es-ES" sz="5200" kern="1200" dirty="0"/>
        </a:p>
      </dsp:txBody>
      <dsp:txXfrm>
        <a:off x="0" y="2366768"/>
        <a:ext cx="4747509" cy="1183384"/>
      </dsp:txXfrm>
    </dsp:sp>
    <dsp:sp modelId="{1F95BCAC-B394-4F48-A024-543C92D50D92}">
      <dsp:nvSpPr>
        <dsp:cNvPr id="0" name=""/>
        <dsp:cNvSpPr/>
      </dsp:nvSpPr>
      <dsp:spPr>
        <a:xfrm>
          <a:off x="0" y="3550152"/>
          <a:ext cx="4747509" cy="0"/>
        </a:xfrm>
        <a:prstGeom prst="line">
          <a:avLst/>
        </a:prstGeom>
        <a:gradFill rotWithShape="0">
          <a:gsLst>
            <a:gs pos="0">
              <a:schemeClr val="accent2">
                <a:hueOff val="-411387"/>
                <a:satOff val="-5813"/>
                <a:lumOff val="-26079"/>
                <a:alphaOff val="0"/>
                <a:tint val="100000"/>
                <a:shade val="100000"/>
                <a:satMod val="130000"/>
              </a:schemeClr>
            </a:gs>
            <a:gs pos="100000">
              <a:schemeClr val="accent2">
                <a:hueOff val="-411387"/>
                <a:satOff val="-5813"/>
                <a:lumOff val="-26079"/>
                <a:alphaOff val="0"/>
                <a:tint val="50000"/>
                <a:shade val="100000"/>
                <a:satMod val="350000"/>
              </a:schemeClr>
            </a:gs>
          </a:gsLst>
          <a:lin ang="16200000" scaled="0"/>
        </a:gradFill>
        <a:ln w="9525" cap="flat" cmpd="sng" algn="ctr">
          <a:solidFill>
            <a:schemeClr val="accent2">
              <a:hueOff val="-411387"/>
              <a:satOff val="-5813"/>
              <a:lumOff val="-2607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A25F75F-5377-498E-B5CF-63961EA7FACB}">
      <dsp:nvSpPr>
        <dsp:cNvPr id="0" name=""/>
        <dsp:cNvSpPr/>
      </dsp:nvSpPr>
      <dsp:spPr>
        <a:xfrm>
          <a:off x="0" y="3550152"/>
          <a:ext cx="4747509" cy="1183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rtlCol="0" anchor="t" anchorCtr="0">
          <a:noAutofit/>
        </a:bodyPr>
        <a:lstStyle/>
        <a:p>
          <a:pPr marL="0" lvl="0" indent="0" algn="l" defTabSz="2311400">
            <a:lnSpc>
              <a:spcPct val="90000"/>
            </a:lnSpc>
            <a:spcBef>
              <a:spcPct val="0"/>
            </a:spcBef>
            <a:spcAft>
              <a:spcPct val="35000"/>
            </a:spcAft>
            <a:buNone/>
            <a:defRPr cap="all"/>
          </a:pPr>
          <a:r>
            <a:rPr lang="es-ES" sz="5200" kern="1200" cap="none" noProof="0" dirty="0"/>
            <a:t>Síntesis</a:t>
          </a:r>
          <a:endParaRPr lang="es-ES" sz="5200" kern="1200" dirty="0"/>
        </a:p>
      </dsp:txBody>
      <dsp:txXfrm>
        <a:off x="0" y="3550152"/>
        <a:ext cx="4747509" cy="11833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0C880-5E7E-45CE-9855-50F37AB8CD3F}">
      <dsp:nvSpPr>
        <dsp:cNvPr id="0" name=""/>
        <dsp:cNvSpPr/>
      </dsp:nvSpPr>
      <dsp:spPr>
        <a:xfrm>
          <a:off x="0" y="635553"/>
          <a:ext cx="3953815" cy="103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A386B1-6B81-448D-B9E3-7B35A17B860F}">
      <dsp:nvSpPr>
        <dsp:cNvPr id="0" name=""/>
        <dsp:cNvSpPr/>
      </dsp:nvSpPr>
      <dsp:spPr>
        <a:xfrm>
          <a:off x="197690" y="30393"/>
          <a:ext cx="3636995" cy="1210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611" tIns="0" rIns="104611" bIns="0" numCol="1" spcCol="1270" anchor="ctr" anchorCtr="0">
          <a:noAutofit/>
        </a:bodyPr>
        <a:lstStyle/>
        <a:p>
          <a:pPr marL="0" lvl="0" indent="0" algn="l" defTabSz="889000">
            <a:lnSpc>
              <a:spcPct val="90000"/>
            </a:lnSpc>
            <a:spcBef>
              <a:spcPct val="0"/>
            </a:spcBef>
            <a:spcAft>
              <a:spcPct val="35000"/>
            </a:spcAft>
            <a:buNone/>
          </a:pPr>
          <a:r>
            <a:rPr lang="es-MX" sz="2000" kern="1200" dirty="0">
              <a:solidFill>
                <a:schemeClr val="tx1"/>
              </a:solidFill>
            </a:rPr>
            <a:t>¿Cuál es el propósito de la infografía 1? ¿Qué enunciados o elementos te permiten reconocerlo.</a:t>
          </a:r>
          <a:endParaRPr lang="es-CL" sz="2000" kern="1200" dirty="0">
            <a:solidFill>
              <a:schemeClr val="tx1"/>
            </a:solidFill>
          </a:endParaRPr>
        </a:p>
      </dsp:txBody>
      <dsp:txXfrm>
        <a:off x="256773" y="89476"/>
        <a:ext cx="3518829" cy="1092154"/>
      </dsp:txXfrm>
    </dsp:sp>
    <dsp:sp modelId="{83F87BFC-9458-43C2-AAB6-47A1A95DC795}">
      <dsp:nvSpPr>
        <dsp:cNvPr id="0" name=""/>
        <dsp:cNvSpPr/>
      </dsp:nvSpPr>
      <dsp:spPr>
        <a:xfrm>
          <a:off x="0" y="2495313"/>
          <a:ext cx="3953815" cy="103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B4ECE4-B342-4BB5-BCA4-0E0B9773D084}">
      <dsp:nvSpPr>
        <dsp:cNvPr id="0" name=""/>
        <dsp:cNvSpPr/>
      </dsp:nvSpPr>
      <dsp:spPr>
        <a:xfrm>
          <a:off x="197690" y="1890153"/>
          <a:ext cx="3636995" cy="1210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611" tIns="0" rIns="104611" bIns="0" numCol="1" spcCol="1270" anchor="ctr" anchorCtr="0">
          <a:noAutofit/>
        </a:bodyPr>
        <a:lstStyle/>
        <a:p>
          <a:pPr marL="0" lvl="0" indent="0" algn="l" defTabSz="889000">
            <a:lnSpc>
              <a:spcPct val="90000"/>
            </a:lnSpc>
            <a:spcBef>
              <a:spcPct val="0"/>
            </a:spcBef>
            <a:spcAft>
              <a:spcPct val="35000"/>
            </a:spcAft>
            <a:buNone/>
          </a:pPr>
          <a:r>
            <a:rPr lang="es-MX" sz="2000" kern="1200" dirty="0">
              <a:solidFill>
                <a:schemeClr val="tx1"/>
              </a:solidFill>
            </a:rPr>
            <a:t>¿Qué información aportan las imágenes que acompañan al texto escrito? </a:t>
          </a:r>
          <a:endParaRPr lang="es-CL" sz="2000" kern="1200" dirty="0">
            <a:solidFill>
              <a:schemeClr val="tx1"/>
            </a:solidFill>
          </a:endParaRPr>
        </a:p>
      </dsp:txBody>
      <dsp:txXfrm>
        <a:off x="256773" y="1949236"/>
        <a:ext cx="3518829" cy="1092154"/>
      </dsp:txXfrm>
    </dsp:sp>
    <dsp:sp modelId="{2C0E1504-424F-4ED9-8901-90992F5B4AC2}">
      <dsp:nvSpPr>
        <dsp:cNvPr id="0" name=""/>
        <dsp:cNvSpPr/>
      </dsp:nvSpPr>
      <dsp:spPr>
        <a:xfrm>
          <a:off x="0" y="4355073"/>
          <a:ext cx="3953815" cy="103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A9C604-35D0-444F-A2F4-6A985F2773A3}">
      <dsp:nvSpPr>
        <dsp:cNvPr id="0" name=""/>
        <dsp:cNvSpPr/>
      </dsp:nvSpPr>
      <dsp:spPr>
        <a:xfrm>
          <a:off x="197690" y="3749913"/>
          <a:ext cx="3636995" cy="1210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611" tIns="0" rIns="104611" bIns="0" numCol="1" spcCol="1270" anchor="ctr" anchorCtr="0">
          <a:noAutofit/>
        </a:bodyPr>
        <a:lstStyle/>
        <a:p>
          <a:pPr marL="0" lvl="0" indent="0" algn="l" defTabSz="889000">
            <a:lnSpc>
              <a:spcPct val="90000"/>
            </a:lnSpc>
            <a:spcBef>
              <a:spcPct val="0"/>
            </a:spcBef>
            <a:spcAft>
              <a:spcPct val="35000"/>
            </a:spcAft>
            <a:buNone/>
          </a:pPr>
          <a:r>
            <a:rPr lang="es-MX" sz="2000" kern="1200" dirty="0">
              <a:solidFill>
                <a:schemeClr val="tx1"/>
              </a:solidFill>
            </a:rPr>
            <a:t>¿Qué propósito implícito se podría determinar a partir de la lectura de la </a:t>
          </a:r>
          <a:r>
            <a:rPr lang="es-CL" sz="2000" kern="1200" dirty="0">
              <a:solidFill>
                <a:schemeClr val="tx1"/>
              </a:solidFill>
            </a:rPr>
            <a:t>infografía 1?</a:t>
          </a:r>
        </a:p>
      </dsp:txBody>
      <dsp:txXfrm>
        <a:off x="256773" y="3808996"/>
        <a:ext cx="3518829" cy="10921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25563-A48B-4433-A6A6-E8C054F89F8C}">
      <dsp:nvSpPr>
        <dsp:cNvPr id="0" name=""/>
        <dsp:cNvSpPr/>
      </dsp:nvSpPr>
      <dsp:spPr>
        <a:xfrm>
          <a:off x="0" y="496235"/>
          <a:ext cx="5872765" cy="83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A3C3BF-CDEC-45B1-B556-F7487EA80A53}">
      <dsp:nvSpPr>
        <dsp:cNvPr id="0" name=""/>
        <dsp:cNvSpPr/>
      </dsp:nvSpPr>
      <dsp:spPr>
        <a:xfrm>
          <a:off x="293638" y="9155"/>
          <a:ext cx="4935178"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384" tIns="0" rIns="155384" bIns="0" numCol="1" spcCol="1270" anchor="ctr" anchorCtr="0">
          <a:noAutofit/>
        </a:bodyPr>
        <a:lstStyle/>
        <a:p>
          <a:pPr marL="0" lvl="0" indent="0" algn="l" defTabSz="889000">
            <a:lnSpc>
              <a:spcPct val="90000"/>
            </a:lnSpc>
            <a:spcBef>
              <a:spcPct val="0"/>
            </a:spcBef>
            <a:spcAft>
              <a:spcPct val="35000"/>
            </a:spcAft>
            <a:buNone/>
          </a:pPr>
          <a:r>
            <a:rPr lang="es-MX" sz="2000" kern="1200" dirty="0">
              <a:solidFill>
                <a:schemeClr val="tx1"/>
              </a:solidFill>
            </a:rPr>
            <a:t>¿A qué se referirá la infografía con “empleos de alta responsabilidad”? </a:t>
          </a:r>
          <a:endParaRPr lang="es-CL" sz="2000" kern="1200" dirty="0">
            <a:solidFill>
              <a:schemeClr val="tx1"/>
            </a:solidFill>
          </a:endParaRPr>
        </a:p>
      </dsp:txBody>
      <dsp:txXfrm>
        <a:off x="341193" y="56710"/>
        <a:ext cx="4840068" cy="879050"/>
      </dsp:txXfrm>
    </dsp:sp>
    <dsp:sp modelId="{83FA4244-9AAA-4609-AAEC-E5312E06BB2C}">
      <dsp:nvSpPr>
        <dsp:cNvPr id="0" name=""/>
        <dsp:cNvSpPr/>
      </dsp:nvSpPr>
      <dsp:spPr>
        <a:xfrm>
          <a:off x="0" y="1993115"/>
          <a:ext cx="5872765" cy="83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66A679-817B-4D4A-9A97-C6328AF0C756}">
      <dsp:nvSpPr>
        <dsp:cNvPr id="0" name=""/>
        <dsp:cNvSpPr/>
      </dsp:nvSpPr>
      <dsp:spPr>
        <a:xfrm>
          <a:off x="293638" y="1506035"/>
          <a:ext cx="4935178"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384" tIns="0" rIns="155384" bIns="0" numCol="1" spcCol="1270" anchor="ctr" anchorCtr="0">
          <a:noAutofit/>
        </a:bodyPr>
        <a:lstStyle/>
        <a:p>
          <a:pPr marL="0" lvl="0" indent="0" algn="l" defTabSz="889000">
            <a:lnSpc>
              <a:spcPct val="90000"/>
            </a:lnSpc>
            <a:spcBef>
              <a:spcPct val="0"/>
            </a:spcBef>
            <a:spcAft>
              <a:spcPct val="35000"/>
            </a:spcAft>
            <a:buNone/>
          </a:pPr>
          <a:r>
            <a:rPr lang="es-MX" sz="2000" kern="1200" dirty="0">
              <a:solidFill>
                <a:schemeClr val="tx1"/>
              </a:solidFill>
            </a:rPr>
            <a:t>Antes de leer la infografía, ¿qué sabías sobre la situación laboral de las mujeres en Chile? </a:t>
          </a:r>
          <a:endParaRPr lang="es-CL" sz="2000" kern="1200" dirty="0">
            <a:solidFill>
              <a:schemeClr val="tx1"/>
            </a:solidFill>
          </a:endParaRPr>
        </a:p>
      </dsp:txBody>
      <dsp:txXfrm>
        <a:off x="341193" y="1553590"/>
        <a:ext cx="4840068" cy="879050"/>
      </dsp:txXfrm>
    </dsp:sp>
    <dsp:sp modelId="{A7F2E653-054C-4522-BD31-19BE84381DAB}">
      <dsp:nvSpPr>
        <dsp:cNvPr id="0" name=""/>
        <dsp:cNvSpPr/>
      </dsp:nvSpPr>
      <dsp:spPr>
        <a:xfrm>
          <a:off x="0" y="3489995"/>
          <a:ext cx="5872765" cy="83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9BE267-F6F8-463C-82D0-7C31FDED2BC1}">
      <dsp:nvSpPr>
        <dsp:cNvPr id="0" name=""/>
        <dsp:cNvSpPr/>
      </dsp:nvSpPr>
      <dsp:spPr>
        <a:xfrm>
          <a:off x="293638" y="3002915"/>
          <a:ext cx="4883668"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384" tIns="0" rIns="155384" bIns="0" numCol="1" spcCol="1270" anchor="ctr" anchorCtr="0">
          <a:noAutofit/>
        </a:bodyPr>
        <a:lstStyle/>
        <a:p>
          <a:pPr marL="0" lvl="0" indent="0" algn="l" defTabSz="889000">
            <a:lnSpc>
              <a:spcPct val="90000"/>
            </a:lnSpc>
            <a:spcBef>
              <a:spcPct val="0"/>
            </a:spcBef>
            <a:spcAft>
              <a:spcPct val="35000"/>
            </a:spcAft>
            <a:buNone/>
          </a:pPr>
          <a:r>
            <a:rPr lang="es-CL" sz="2000" kern="1200" dirty="0">
              <a:solidFill>
                <a:schemeClr val="tx1"/>
              </a:solidFill>
            </a:rPr>
            <a:t>¿Qué propósito explícito e implícito puedes </a:t>
          </a:r>
          <a:r>
            <a:rPr lang="es-MX" sz="2000" kern="1200" dirty="0">
              <a:solidFill>
                <a:schemeClr val="tx1"/>
              </a:solidFill>
            </a:rPr>
            <a:t>reconocer en la infografía? </a:t>
          </a:r>
          <a:endParaRPr lang="es-CL" sz="2000" kern="1200" dirty="0">
            <a:solidFill>
              <a:schemeClr val="tx1"/>
            </a:solidFill>
          </a:endParaRPr>
        </a:p>
      </dsp:txBody>
      <dsp:txXfrm>
        <a:off x="341193" y="3050470"/>
        <a:ext cx="4788558" cy="879050"/>
      </dsp:txXfrm>
    </dsp:sp>
    <dsp:sp modelId="{B5E4039E-6226-4925-B9C2-1501C80B8B27}">
      <dsp:nvSpPr>
        <dsp:cNvPr id="0" name=""/>
        <dsp:cNvSpPr/>
      </dsp:nvSpPr>
      <dsp:spPr>
        <a:xfrm>
          <a:off x="0" y="4986875"/>
          <a:ext cx="5872765" cy="83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402460-4C09-4952-8183-A31460548717}">
      <dsp:nvSpPr>
        <dsp:cNvPr id="0" name=""/>
        <dsp:cNvSpPr/>
      </dsp:nvSpPr>
      <dsp:spPr>
        <a:xfrm>
          <a:off x="293638" y="4499795"/>
          <a:ext cx="4883668"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384" tIns="0" rIns="155384" bIns="0" numCol="1" spcCol="1270" anchor="ctr" anchorCtr="0">
          <a:noAutofit/>
        </a:bodyPr>
        <a:lstStyle/>
        <a:p>
          <a:pPr marL="0" lvl="0" indent="0" algn="l" defTabSz="889000">
            <a:lnSpc>
              <a:spcPct val="90000"/>
            </a:lnSpc>
            <a:spcBef>
              <a:spcPct val="0"/>
            </a:spcBef>
            <a:spcAft>
              <a:spcPct val="35000"/>
            </a:spcAft>
            <a:buNone/>
          </a:pPr>
          <a:r>
            <a:rPr lang="es-MX" sz="2000" kern="1200" dirty="0">
              <a:solidFill>
                <a:schemeClr val="tx1"/>
              </a:solidFill>
            </a:rPr>
            <a:t>A partir de la infografía, ¿qué conclusiones podrías sacar sobre la igualdad de género en la </a:t>
          </a:r>
          <a:r>
            <a:rPr lang="es-CL" sz="2000" kern="1200" dirty="0">
              <a:solidFill>
                <a:schemeClr val="tx1"/>
              </a:solidFill>
            </a:rPr>
            <a:t>sociedad chilena? </a:t>
          </a:r>
        </a:p>
      </dsp:txBody>
      <dsp:txXfrm>
        <a:off x="341193" y="4547350"/>
        <a:ext cx="4788558" cy="879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DE612-C035-45A8-A362-5E94504E8992}">
      <dsp:nvSpPr>
        <dsp:cNvPr id="0" name=""/>
        <dsp:cNvSpPr/>
      </dsp:nvSpPr>
      <dsp:spPr>
        <a:xfrm>
          <a:off x="1011237" y="41"/>
          <a:ext cx="2543968" cy="1526381"/>
        </a:xfrm>
        <a:prstGeom prst="roundRect">
          <a:avLst>
            <a:gd name="adj" fmla="val 10000"/>
          </a:avLst>
        </a:prstGeom>
        <a:solidFill>
          <a:srgbClr val="EDB7D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MX" sz="3000" kern="1200" dirty="0">
              <a:solidFill>
                <a:schemeClr val="tx1"/>
              </a:solidFill>
            </a:rPr>
            <a:t>Selecciona un tema de tu interés</a:t>
          </a:r>
          <a:endParaRPr lang="es-CL" sz="3000" kern="1200" dirty="0">
            <a:solidFill>
              <a:schemeClr val="tx1"/>
            </a:solidFill>
          </a:endParaRPr>
        </a:p>
      </dsp:txBody>
      <dsp:txXfrm>
        <a:off x="1055943" y="44747"/>
        <a:ext cx="2454556" cy="1436969"/>
      </dsp:txXfrm>
    </dsp:sp>
    <dsp:sp modelId="{BF51833A-084D-4C9A-950A-624E9BC7BE78}">
      <dsp:nvSpPr>
        <dsp:cNvPr id="0" name=""/>
        <dsp:cNvSpPr/>
      </dsp:nvSpPr>
      <dsp:spPr>
        <a:xfrm>
          <a:off x="3779075" y="447780"/>
          <a:ext cx="539321" cy="630904"/>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CL" sz="2400" kern="1200"/>
        </a:p>
      </dsp:txBody>
      <dsp:txXfrm>
        <a:off x="3779075" y="573961"/>
        <a:ext cx="377525" cy="378542"/>
      </dsp:txXfrm>
    </dsp:sp>
    <dsp:sp modelId="{E8F88305-BCE5-4773-9908-982B1EDED9EF}">
      <dsp:nvSpPr>
        <dsp:cNvPr id="0" name=""/>
        <dsp:cNvSpPr/>
      </dsp:nvSpPr>
      <dsp:spPr>
        <a:xfrm>
          <a:off x="4572793" y="41"/>
          <a:ext cx="2543968" cy="1526381"/>
        </a:xfrm>
        <a:prstGeom prst="roundRect">
          <a:avLst>
            <a:gd name="adj" fmla="val 10000"/>
          </a:avLst>
        </a:prstGeom>
        <a:solidFill>
          <a:srgbClr val="B0F4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MX" sz="3000" kern="1200" dirty="0">
              <a:solidFill>
                <a:schemeClr val="tx1"/>
              </a:solidFill>
            </a:rPr>
            <a:t>Elige imágenes que te sirvan</a:t>
          </a:r>
          <a:endParaRPr lang="es-CL" sz="3000" kern="1200" dirty="0">
            <a:solidFill>
              <a:schemeClr val="tx1"/>
            </a:solidFill>
          </a:endParaRPr>
        </a:p>
      </dsp:txBody>
      <dsp:txXfrm>
        <a:off x="4617499" y="44747"/>
        <a:ext cx="2454556" cy="1436969"/>
      </dsp:txXfrm>
    </dsp:sp>
    <dsp:sp modelId="{49006553-23E3-4B13-98D1-A3C04F4D1B4C}">
      <dsp:nvSpPr>
        <dsp:cNvPr id="0" name=""/>
        <dsp:cNvSpPr/>
      </dsp:nvSpPr>
      <dsp:spPr>
        <a:xfrm rot="5400000">
          <a:off x="5575117" y="1704500"/>
          <a:ext cx="539321" cy="630904"/>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CL" sz="2400" kern="1200"/>
        </a:p>
      </dsp:txBody>
      <dsp:txXfrm rot="-5400000">
        <a:off x="5655507" y="1750291"/>
        <a:ext cx="378542" cy="377525"/>
      </dsp:txXfrm>
    </dsp:sp>
    <dsp:sp modelId="{1EC4FBFF-DADC-4E7D-835B-8C741A64E1D1}">
      <dsp:nvSpPr>
        <dsp:cNvPr id="0" name=""/>
        <dsp:cNvSpPr/>
      </dsp:nvSpPr>
      <dsp:spPr>
        <a:xfrm>
          <a:off x="4572793" y="2544010"/>
          <a:ext cx="2543968" cy="1526381"/>
        </a:xfrm>
        <a:prstGeom prst="roundRect">
          <a:avLst>
            <a:gd name="adj" fmla="val 10000"/>
          </a:avLst>
        </a:prstGeom>
        <a:solidFill>
          <a:srgbClr val="A8F2F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MX" sz="3000" kern="1200" dirty="0">
              <a:solidFill>
                <a:schemeClr val="tx1"/>
              </a:solidFill>
            </a:rPr>
            <a:t>Redacta textos breves</a:t>
          </a:r>
          <a:endParaRPr lang="es-CL" sz="3000" kern="1200" dirty="0">
            <a:solidFill>
              <a:schemeClr val="tx1"/>
            </a:solidFill>
          </a:endParaRPr>
        </a:p>
      </dsp:txBody>
      <dsp:txXfrm>
        <a:off x="4617499" y="2588716"/>
        <a:ext cx="2454556" cy="1436969"/>
      </dsp:txXfrm>
    </dsp:sp>
    <dsp:sp modelId="{16A3C1EC-4AEA-4875-B5F3-CF37DCC3AC18}">
      <dsp:nvSpPr>
        <dsp:cNvPr id="0" name=""/>
        <dsp:cNvSpPr/>
      </dsp:nvSpPr>
      <dsp:spPr>
        <a:xfrm rot="10800000">
          <a:off x="3809603" y="2991748"/>
          <a:ext cx="539321" cy="630904"/>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CL" sz="2400" kern="1200"/>
        </a:p>
      </dsp:txBody>
      <dsp:txXfrm rot="10800000">
        <a:off x="3971399" y="3117929"/>
        <a:ext cx="377525" cy="378542"/>
      </dsp:txXfrm>
    </dsp:sp>
    <dsp:sp modelId="{140E0CA1-A1F8-4602-8F6C-9DCEB2E3EB42}">
      <dsp:nvSpPr>
        <dsp:cNvPr id="0" name=""/>
        <dsp:cNvSpPr/>
      </dsp:nvSpPr>
      <dsp:spPr>
        <a:xfrm>
          <a:off x="1011237" y="2544010"/>
          <a:ext cx="2543968" cy="15263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MX" sz="3000" kern="1200" dirty="0">
              <a:solidFill>
                <a:schemeClr val="tx1"/>
              </a:solidFill>
            </a:rPr>
            <a:t>Haz un borrador de tu diseño</a:t>
          </a:r>
          <a:endParaRPr lang="es-CL" sz="3000" kern="1200" dirty="0">
            <a:solidFill>
              <a:schemeClr val="tx1"/>
            </a:solidFill>
          </a:endParaRPr>
        </a:p>
      </dsp:txBody>
      <dsp:txXfrm>
        <a:off x="1055943" y="2588716"/>
        <a:ext cx="2454556" cy="14369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DD48C-FDEC-4D19-A6E0-CC8ABF27F13F}">
      <dsp:nvSpPr>
        <dsp:cNvPr id="0" name=""/>
        <dsp:cNvSpPr/>
      </dsp:nvSpPr>
      <dsp:spPr>
        <a:xfrm>
          <a:off x="0" y="432584"/>
          <a:ext cx="2369712" cy="1370456"/>
        </a:xfrm>
        <a:prstGeom prst="rect">
          <a:avLst/>
        </a:prstGeom>
        <a:solidFill>
          <a:srgbClr val="E4C0E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MX" sz="3000" kern="1200" dirty="0"/>
            <a:t>Pide ayuda a tu profesor</a:t>
          </a:r>
          <a:endParaRPr lang="es-CL" sz="3000" kern="1200" dirty="0"/>
        </a:p>
      </dsp:txBody>
      <dsp:txXfrm>
        <a:off x="0" y="432584"/>
        <a:ext cx="2369712" cy="13704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A71F4-E103-47CB-8FDA-6E26FB15ADB9}">
      <dsp:nvSpPr>
        <dsp:cNvPr id="0" name=""/>
        <dsp:cNvSpPr/>
      </dsp:nvSpPr>
      <dsp:spPr>
        <a:xfrm>
          <a:off x="87265" y="49885"/>
          <a:ext cx="5218519" cy="474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lang="es-MX" sz="2200" kern="1200" dirty="0"/>
            <a:t>juan.rubio@colegiomagister.cl</a:t>
          </a:r>
          <a:endParaRPr lang="es-CL" sz="2200" kern="1200" dirty="0"/>
        </a:p>
      </dsp:txBody>
      <dsp:txXfrm>
        <a:off x="87265" y="49885"/>
        <a:ext cx="5218519" cy="474410"/>
      </dsp:txXfrm>
    </dsp:sp>
    <dsp:sp modelId="{2D06180E-2E59-458F-B1E3-503342ED155B}">
      <dsp:nvSpPr>
        <dsp:cNvPr id="0" name=""/>
        <dsp:cNvSpPr/>
      </dsp:nvSpPr>
      <dsp:spPr>
        <a:xfrm>
          <a:off x="87265" y="524296"/>
          <a:ext cx="1221133" cy="96639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0C5B2C-89D2-439A-8BA4-96B340B8B632}">
      <dsp:nvSpPr>
        <dsp:cNvPr id="0" name=""/>
        <dsp:cNvSpPr/>
      </dsp:nvSpPr>
      <dsp:spPr>
        <a:xfrm>
          <a:off x="820757" y="524296"/>
          <a:ext cx="1221133" cy="96639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09639A-85A7-4F0D-8AE5-17EB479EC098}">
      <dsp:nvSpPr>
        <dsp:cNvPr id="0" name=""/>
        <dsp:cNvSpPr/>
      </dsp:nvSpPr>
      <dsp:spPr>
        <a:xfrm>
          <a:off x="1554828" y="524296"/>
          <a:ext cx="1221133" cy="96639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30FF18-F22F-48BC-8DE5-B0B978404778}">
      <dsp:nvSpPr>
        <dsp:cNvPr id="0" name=""/>
        <dsp:cNvSpPr/>
      </dsp:nvSpPr>
      <dsp:spPr>
        <a:xfrm>
          <a:off x="2288320" y="524296"/>
          <a:ext cx="1221133" cy="96639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F6C2AE-6898-4058-9178-A6A82B451F8E}">
      <dsp:nvSpPr>
        <dsp:cNvPr id="0" name=""/>
        <dsp:cNvSpPr/>
      </dsp:nvSpPr>
      <dsp:spPr>
        <a:xfrm>
          <a:off x="3022392" y="524296"/>
          <a:ext cx="1221133" cy="96639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D8AD3B-1E1B-4756-88D3-06FC66A5AD6E}">
      <dsp:nvSpPr>
        <dsp:cNvPr id="0" name=""/>
        <dsp:cNvSpPr/>
      </dsp:nvSpPr>
      <dsp:spPr>
        <a:xfrm>
          <a:off x="3755884" y="524296"/>
          <a:ext cx="1221133" cy="96639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C991FE-94A9-4F53-8F4E-02982A1BB47B}">
      <dsp:nvSpPr>
        <dsp:cNvPr id="0" name=""/>
        <dsp:cNvSpPr/>
      </dsp:nvSpPr>
      <dsp:spPr>
        <a:xfrm>
          <a:off x="4489956" y="524296"/>
          <a:ext cx="1221133" cy="96639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A063B0-C431-456D-B04F-2F5E82A91263}">
      <dsp:nvSpPr>
        <dsp:cNvPr id="0" name=""/>
        <dsp:cNvSpPr/>
      </dsp:nvSpPr>
      <dsp:spPr>
        <a:xfrm>
          <a:off x="87265" y="620935"/>
          <a:ext cx="5286360" cy="77311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l" defTabSz="977900">
            <a:lnSpc>
              <a:spcPct val="90000"/>
            </a:lnSpc>
            <a:spcBef>
              <a:spcPct val="0"/>
            </a:spcBef>
            <a:spcAft>
              <a:spcPct val="35000"/>
            </a:spcAft>
            <a:buNone/>
          </a:pPr>
          <a:r>
            <a:rPr lang="es-MX" sz="2200" kern="1200" dirty="0"/>
            <a:t>Escríbenos  y aclara tus dudas</a:t>
          </a:r>
          <a:endParaRPr lang="es-CL" sz="2200" kern="1200" dirty="0"/>
        </a:p>
      </dsp:txBody>
      <dsp:txXfrm>
        <a:off x="87265" y="620935"/>
        <a:ext cx="5286360" cy="77311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603348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6fd8ccc01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6fd8ccc01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6fd8ccc017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6fd8ccc017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6fd8ccc017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6fd8ccc017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6fd8ccc017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6fd8ccc017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10"/>
        <p:cNvGrpSpPr/>
        <p:nvPr/>
      </p:nvGrpSpPr>
      <p:grpSpPr>
        <a:xfrm>
          <a:off x="0" y="0"/>
          <a:ext cx="0" cy="0"/>
          <a:chOff x="0" y="0"/>
          <a:chExt cx="0" cy="0"/>
        </a:xfrm>
      </p:grpSpPr>
      <p:sp>
        <p:nvSpPr>
          <p:cNvPr id="11" name="Google Shape;11;p2"/>
          <p:cNvSpPr/>
          <p:nvPr/>
        </p:nvSpPr>
        <p:spPr>
          <a:xfrm>
            <a:off x="5002300" y="-89649"/>
            <a:ext cx="7189800" cy="3681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 name="Google Shape;12;p2"/>
          <p:cNvSpPr/>
          <p:nvPr/>
        </p:nvSpPr>
        <p:spPr>
          <a:xfrm rot="-8570502">
            <a:off x="6123522" y="276626"/>
            <a:ext cx="3279347" cy="2411105"/>
          </a:xfrm>
          <a:custGeom>
            <a:avLst/>
            <a:gdLst/>
            <a:ahLst/>
            <a:cxnLst/>
            <a:rect l="l" t="t" r="r" b="b"/>
            <a:pathLst>
              <a:path w="5502190" h="4226027" extrusionOk="0">
                <a:moveTo>
                  <a:pt x="3032484" y="99"/>
                </a:moveTo>
                <a:cubicBezTo>
                  <a:pt x="2717679" y="-6626"/>
                  <a:pt x="2231544" y="330681"/>
                  <a:pt x="1984537" y="512300"/>
                </a:cubicBezTo>
                <a:cubicBezTo>
                  <a:pt x="1737530" y="693919"/>
                  <a:pt x="1680100" y="923234"/>
                  <a:pt x="1550442" y="1089812"/>
                </a:cubicBezTo>
                <a:cubicBezTo>
                  <a:pt x="1420784" y="1256390"/>
                  <a:pt x="1387564" y="1458429"/>
                  <a:pt x="1206589" y="1511769"/>
                </a:cubicBezTo>
                <a:cubicBezTo>
                  <a:pt x="946557" y="1587969"/>
                  <a:pt x="687477" y="1339367"/>
                  <a:pt x="417919" y="1369847"/>
                </a:cubicBezTo>
                <a:cubicBezTo>
                  <a:pt x="176937" y="1397469"/>
                  <a:pt x="12154" y="1649882"/>
                  <a:pt x="725" y="1891817"/>
                </a:cubicBezTo>
                <a:cubicBezTo>
                  <a:pt x="-9753" y="2133752"/>
                  <a:pt x="95022" y="2365209"/>
                  <a:pt x="204560" y="2581427"/>
                </a:cubicBezTo>
                <a:cubicBezTo>
                  <a:pt x="346482" y="2860509"/>
                  <a:pt x="517932" y="3151974"/>
                  <a:pt x="802730" y="3283419"/>
                </a:cubicBezTo>
                <a:cubicBezTo>
                  <a:pt x="1023710" y="3385337"/>
                  <a:pt x="1278980" y="3375812"/>
                  <a:pt x="1514247" y="3438677"/>
                </a:cubicBezTo>
                <a:cubicBezTo>
                  <a:pt x="1731417" y="3496779"/>
                  <a:pt x="1931442" y="3620604"/>
                  <a:pt x="2080985" y="3788244"/>
                </a:cubicBezTo>
                <a:cubicBezTo>
                  <a:pt x="2192427" y="3913022"/>
                  <a:pt x="2278152" y="4063517"/>
                  <a:pt x="2414360" y="4161624"/>
                </a:cubicBezTo>
                <a:cubicBezTo>
                  <a:pt x="2652485" y="4334027"/>
                  <a:pt x="2956246" y="4112170"/>
                  <a:pt x="3206840" y="4053992"/>
                </a:cubicBezTo>
                <a:cubicBezTo>
                  <a:pt x="3457434" y="3995814"/>
                  <a:pt x="3669154" y="3946463"/>
                  <a:pt x="3917924" y="3812556"/>
                </a:cubicBezTo>
                <a:cubicBezTo>
                  <a:pt x="4166694" y="3678649"/>
                  <a:pt x="4469509" y="3461215"/>
                  <a:pt x="4699460" y="3250549"/>
                </a:cubicBezTo>
                <a:cubicBezTo>
                  <a:pt x="4929411" y="3039883"/>
                  <a:pt x="5155708" y="2827639"/>
                  <a:pt x="5297630" y="2548557"/>
                </a:cubicBezTo>
                <a:cubicBezTo>
                  <a:pt x="5407168" y="2332339"/>
                  <a:pt x="5511943" y="2100882"/>
                  <a:pt x="5501465" y="1858947"/>
                </a:cubicBezTo>
                <a:cubicBezTo>
                  <a:pt x="5490036" y="1617012"/>
                  <a:pt x="5271905" y="1470195"/>
                  <a:pt x="5084271" y="1336977"/>
                </a:cubicBezTo>
                <a:cubicBezTo>
                  <a:pt x="4896637" y="1203759"/>
                  <a:pt x="4577479" y="1190357"/>
                  <a:pt x="4375662" y="1059636"/>
                </a:cubicBezTo>
                <a:cubicBezTo>
                  <a:pt x="4173845" y="928915"/>
                  <a:pt x="3935278" y="730765"/>
                  <a:pt x="3873366" y="552648"/>
                </a:cubicBezTo>
                <a:cubicBezTo>
                  <a:pt x="3709161" y="325905"/>
                  <a:pt x="3347289" y="6824"/>
                  <a:pt x="3032484" y="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 name="Google Shape;13;p2"/>
          <p:cNvSpPr/>
          <p:nvPr/>
        </p:nvSpPr>
        <p:spPr>
          <a:xfrm>
            <a:off x="433400" y="-604100"/>
            <a:ext cx="11221505" cy="7962137"/>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rot="8570502" flipH="1">
            <a:off x="9105372" y="3053688"/>
            <a:ext cx="3279347" cy="2411105"/>
          </a:xfrm>
          <a:custGeom>
            <a:avLst/>
            <a:gdLst/>
            <a:ahLst/>
            <a:cxnLst/>
            <a:rect l="l" t="t" r="r" b="b"/>
            <a:pathLst>
              <a:path w="5502190" h="4226027" extrusionOk="0">
                <a:moveTo>
                  <a:pt x="3032484" y="99"/>
                </a:moveTo>
                <a:cubicBezTo>
                  <a:pt x="2717679" y="-6626"/>
                  <a:pt x="2231544" y="330681"/>
                  <a:pt x="1984537" y="512300"/>
                </a:cubicBezTo>
                <a:cubicBezTo>
                  <a:pt x="1737530" y="693919"/>
                  <a:pt x="1680100" y="923234"/>
                  <a:pt x="1550442" y="1089812"/>
                </a:cubicBezTo>
                <a:cubicBezTo>
                  <a:pt x="1420784" y="1256390"/>
                  <a:pt x="1387564" y="1458429"/>
                  <a:pt x="1206589" y="1511769"/>
                </a:cubicBezTo>
                <a:cubicBezTo>
                  <a:pt x="946557" y="1587969"/>
                  <a:pt x="687477" y="1339367"/>
                  <a:pt x="417919" y="1369847"/>
                </a:cubicBezTo>
                <a:cubicBezTo>
                  <a:pt x="176937" y="1397469"/>
                  <a:pt x="12154" y="1649882"/>
                  <a:pt x="725" y="1891817"/>
                </a:cubicBezTo>
                <a:cubicBezTo>
                  <a:pt x="-9753" y="2133752"/>
                  <a:pt x="95022" y="2365209"/>
                  <a:pt x="204560" y="2581427"/>
                </a:cubicBezTo>
                <a:cubicBezTo>
                  <a:pt x="346482" y="2860509"/>
                  <a:pt x="517932" y="3151974"/>
                  <a:pt x="802730" y="3283419"/>
                </a:cubicBezTo>
                <a:cubicBezTo>
                  <a:pt x="1023710" y="3385337"/>
                  <a:pt x="1278980" y="3375812"/>
                  <a:pt x="1514247" y="3438677"/>
                </a:cubicBezTo>
                <a:cubicBezTo>
                  <a:pt x="1731417" y="3496779"/>
                  <a:pt x="1931442" y="3620604"/>
                  <a:pt x="2080985" y="3788244"/>
                </a:cubicBezTo>
                <a:cubicBezTo>
                  <a:pt x="2192427" y="3913022"/>
                  <a:pt x="2278152" y="4063517"/>
                  <a:pt x="2414360" y="4161624"/>
                </a:cubicBezTo>
                <a:cubicBezTo>
                  <a:pt x="2652485" y="4334027"/>
                  <a:pt x="2956246" y="4112170"/>
                  <a:pt x="3206840" y="4053992"/>
                </a:cubicBezTo>
                <a:cubicBezTo>
                  <a:pt x="3457434" y="3995814"/>
                  <a:pt x="3669154" y="3946463"/>
                  <a:pt x="3917924" y="3812556"/>
                </a:cubicBezTo>
                <a:cubicBezTo>
                  <a:pt x="4166694" y="3678649"/>
                  <a:pt x="4469509" y="3461215"/>
                  <a:pt x="4699460" y="3250549"/>
                </a:cubicBezTo>
                <a:cubicBezTo>
                  <a:pt x="4929411" y="3039883"/>
                  <a:pt x="5155708" y="2827639"/>
                  <a:pt x="5297630" y="2548557"/>
                </a:cubicBezTo>
                <a:cubicBezTo>
                  <a:pt x="5407168" y="2332339"/>
                  <a:pt x="5511943" y="2100882"/>
                  <a:pt x="5501465" y="1858947"/>
                </a:cubicBezTo>
                <a:cubicBezTo>
                  <a:pt x="5490036" y="1617012"/>
                  <a:pt x="5271905" y="1470195"/>
                  <a:pt x="5084271" y="1336977"/>
                </a:cubicBezTo>
                <a:cubicBezTo>
                  <a:pt x="4896637" y="1203759"/>
                  <a:pt x="4577479" y="1190357"/>
                  <a:pt x="4375662" y="1059636"/>
                </a:cubicBezTo>
                <a:cubicBezTo>
                  <a:pt x="4173845" y="928915"/>
                  <a:pt x="3935278" y="730765"/>
                  <a:pt x="3873366" y="552648"/>
                </a:cubicBezTo>
                <a:cubicBezTo>
                  <a:pt x="3709161" y="325905"/>
                  <a:pt x="3347289" y="6824"/>
                  <a:pt x="3032484" y="9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 name="Google Shape;15;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
        <p:nvSpPr>
          <p:cNvPr id="16" name="Google Shape;16;p2"/>
          <p:cNvSpPr/>
          <p:nvPr/>
        </p:nvSpPr>
        <p:spPr>
          <a:xfrm rot="-1662900" flipH="1">
            <a:off x="2030593" y="241876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2562225" y="1719263"/>
            <a:ext cx="6986700" cy="36813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18" name="Google Shape;18;p2"/>
          <p:cNvGrpSpPr/>
          <p:nvPr/>
        </p:nvGrpSpPr>
        <p:grpSpPr>
          <a:xfrm rot="10280301">
            <a:off x="-54562" y="4650336"/>
            <a:ext cx="2248038" cy="2349087"/>
            <a:chOff x="1219199" y="2085764"/>
            <a:chExt cx="2248026" cy="2349075"/>
          </a:xfrm>
        </p:grpSpPr>
        <p:sp>
          <p:nvSpPr>
            <p:cNvPr id="19" name="Google Shape;19;p2"/>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31" name="Google Shape;31;p2"/>
          <p:cNvCxnSpPr/>
          <p:nvPr/>
        </p:nvCxnSpPr>
        <p:spPr>
          <a:xfrm>
            <a:off x="1972238" y="1482165"/>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2" name="Google Shape;32;p2"/>
          <p:cNvCxnSpPr/>
          <p:nvPr/>
        </p:nvCxnSpPr>
        <p:spPr>
          <a:xfrm>
            <a:off x="5590991" y="5638801"/>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3" name="Google Shape;33;p2"/>
          <p:cNvCxnSpPr/>
          <p:nvPr/>
        </p:nvCxnSpPr>
        <p:spPr>
          <a:xfrm rot="-5400000">
            <a:off x="8166262" y="4311436"/>
            <a:ext cx="3276000" cy="0"/>
          </a:xfrm>
          <a:prstGeom prst="straightConnector1">
            <a:avLst/>
          </a:prstGeom>
          <a:noFill/>
          <a:ln w="19050" cap="flat" cmpd="sng">
            <a:solidFill>
              <a:srgbClr val="000000"/>
            </a:solidFill>
            <a:prstDash val="solid"/>
            <a:miter lim="800000"/>
            <a:headEnd type="none" w="sm" len="sm"/>
            <a:tailEnd type="none" w="sm" len="sm"/>
          </a:ln>
        </p:spPr>
      </p:cxnSp>
      <p:cxnSp>
        <p:nvCxnSpPr>
          <p:cNvPr id="34" name="Google Shape;34;p2"/>
          <p:cNvCxnSpPr/>
          <p:nvPr/>
        </p:nvCxnSpPr>
        <p:spPr>
          <a:xfrm rot="-5400000">
            <a:off x="710615" y="2826283"/>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35" name="Google Shape;35;p2"/>
          <p:cNvSpPr/>
          <p:nvPr/>
        </p:nvSpPr>
        <p:spPr>
          <a:xfrm>
            <a:off x="-500529" y="-6778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1149775"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997375"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2"/>
          <p:cNvSpPr/>
          <p:nvPr/>
        </p:nvSpPr>
        <p:spPr>
          <a:xfrm>
            <a:off x="-844975"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9" name="Google Shape;39;p2"/>
          <p:cNvGrpSpPr/>
          <p:nvPr/>
        </p:nvGrpSpPr>
        <p:grpSpPr>
          <a:xfrm>
            <a:off x="10153501" y="2849039"/>
            <a:ext cx="2437255" cy="2244038"/>
            <a:chOff x="4876277" y="2305179"/>
            <a:chExt cx="2437255" cy="2244038"/>
          </a:xfrm>
        </p:grpSpPr>
        <p:sp>
          <p:nvSpPr>
            <p:cNvPr id="40" name="Google Shape;40;p2"/>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 name="Google Shape;43;p2"/>
          <p:cNvGrpSpPr/>
          <p:nvPr/>
        </p:nvGrpSpPr>
        <p:grpSpPr>
          <a:xfrm>
            <a:off x="9652874" y="-89649"/>
            <a:ext cx="2250905" cy="2349075"/>
            <a:chOff x="1219199" y="2085764"/>
            <a:chExt cx="2250905" cy="2349075"/>
          </a:xfrm>
        </p:grpSpPr>
        <p:sp>
          <p:nvSpPr>
            <p:cNvPr id="44" name="Google Shape;44;p2"/>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2"/>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2"/>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2"/>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6" name="Google Shape;56;p2"/>
          <p:cNvGrpSpPr/>
          <p:nvPr/>
        </p:nvGrpSpPr>
        <p:grpSpPr>
          <a:xfrm>
            <a:off x="10177290" y="5267968"/>
            <a:ext cx="1548196" cy="1240407"/>
            <a:chOff x="10177290" y="5267968"/>
            <a:chExt cx="1548196" cy="1240407"/>
          </a:xfrm>
        </p:grpSpPr>
        <p:sp>
          <p:nvSpPr>
            <p:cNvPr id="57" name="Google Shape;57;p2"/>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2"/>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a:off x="11305196" y="5530008"/>
              <a:ext cx="420290" cy="491773"/>
            </a:xfrm>
            <a:custGeom>
              <a:avLst/>
              <a:gdLst/>
              <a:ahLst/>
              <a:cxnLst/>
              <a:rect l="l" t="t" r="r" b="b"/>
              <a:pathLst>
                <a:path w="420290" h="491773" extrusionOk="0">
                  <a:moveTo>
                    <a:pt x="42029" y="138078"/>
                  </a:moveTo>
                  <a:cubicBezTo>
                    <a:pt x="53459" y="124742"/>
                    <a:pt x="25837" y="106645"/>
                    <a:pt x="12502" y="118075"/>
                  </a:cubicBezTo>
                  <a:cubicBezTo>
                    <a:pt x="-1786" y="129505"/>
                    <a:pt x="-833" y="149507"/>
                    <a:pt x="1072" y="167605"/>
                  </a:cubicBezTo>
                  <a:cubicBezTo>
                    <a:pt x="10597" y="263807"/>
                    <a:pt x="36314" y="363820"/>
                    <a:pt x="105847" y="431448"/>
                  </a:cubicBezTo>
                  <a:cubicBezTo>
                    <a:pt x="175379" y="499075"/>
                    <a:pt x="299204" y="517173"/>
                    <a:pt x="365879" y="447640"/>
                  </a:cubicBezTo>
                  <a:cubicBezTo>
                    <a:pt x="390644" y="421923"/>
                    <a:pt x="404932" y="388585"/>
                    <a:pt x="413504" y="354295"/>
                  </a:cubicBezTo>
                  <a:cubicBezTo>
                    <a:pt x="438269" y="244757"/>
                    <a:pt x="393502" y="123790"/>
                    <a:pt x="307777" y="51400"/>
                  </a:cubicBezTo>
                  <a:cubicBezTo>
                    <a:pt x="281107" y="28540"/>
                    <a:pt x="248722" y="9490"/>
                    <a:pt x="214432" y="2822"/>
                  </a:cubicBezTo>
                  <a:cubicBezTo>
                    <a:pt x="119182" y="-17180"/>
                    <a:pt x="18217" y="72355"/>
                    <a:pt x="25837" y="16951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1" name="Google Shape;61;p2"/>
          <p:cNvSpPr txBox="1">
            <a:spLocks noGrp="1"/>
          </p:cNvSpPr>
          <p:nvPr>
            <p:ph type="ctrTitle"/>
          </p:nvPr>
        </p:nvSpPr>
        <p:spPr>
          <a:xfrm>
            <a:off x="2814000" y="2024075"/>
            <a:ext cx="6549000" cy="2010300"/>
          </a:xfrm>
          <a:prstGeom prst="rect">
            <a:avLst/>
          </a:prstGeom>
        </p:spPr>
        <p:txBody>
          <a:bodyPr spcFirstLastPara="1" wrap="square" lIns="121900" tIns="121900" rIns="121900" bIns="121900" anchor="b" anchorCtr="0">
            <a:noAutofit/>
          </a:bodyPr>
          <a:lstStyle>
            <a:lvl1pPr lvl="0" rtl="0">
              <a:spcBef>
                <a:spcPts val="0"/>
              </a:spcBef>
              <a:spcAft>
                <a:spcPts val="0"/>
              </a:spcAft>
              <a:buSzPts val="5500"/>
              <a:buNone/>
              <a:defRPr sz="5500"/>
            </a:lvl1pPr>
            <a:lvl2pPr lvl="1" rtl="0">
              <a:spcBef>
                <a:spcPts val="0"/>
              </a:spcBef>
              <a:spcAft>
                <a:spcPts val="0"/>
              </a:spcAft>
              <a:buSzPts val="5500"/>
              <a:buNone/>
              <a:defRPr sz="5500"/>
            </a:lvl2pPr>
            <a:lvl3pPr lvl="2" rtl="0">
              <a:spcBef>
                <a:spcPts val="0"/>
              </a:spcBef>
              <a:spcAft>
                <a:spcPts val="0"/>
              </a:spcAft>
              <a:buSzPts val="5500"/>
              <a:buNone/>
              <a:defRPr sz="5500"/>
            </a:lvl3pPr>
            <a:lvl4pPr lvl="3" rtl="0">
              <a:spcBef>
                <a:spcPts val="0"/>
              </a:spcBef>
              <a:spcAft>
                <a:spcPts val="0"/>
              </a:spcAft>
              <a:buSzPts val="5500"/>
              <a:buNone/>
              <a:defRPr sz="5500"/>
            </a:lvl4pPr>
            <a:lvl5pPr lvl="4" rtl="0">
              <a:spcBef>
                <a:spcPts val="0"/>
              </a:spcBef>
              <a:spcAft>
                <a:spcPts val="0"/>
              </a:spcAft>
              <a:buSzPts val="5500"/>
              <a:buNone/>
              <a:defRPr sz="5500"/>
            </a:lvl5pPr>
            <a:lvl6pPr lvl="5" rtl="0">
              <a:spcBef>
                <a:spcPts val="0"/>
              </a:spcBef>
              <a:spcAft>
                <a:spcPts val="0"/>
              </a:spcAft>
              <a:buSzPts val="5500"/>
              <a:buNone/>
              <a:defRPr sz="5500"/>
            </a:lvl6pPr>
            <a:lvl7pPr lvl="6" rtl="0">
              <a:spcBef>
                <a:spcPts val="0"/>
              </a:spcBef>
              <a:spcAft>
                <a:spcPts val="0"/>
              </a:spcAft>
              <a:buSzPts val="5500"/>
              <a:buNone/>
              <a:defRPr sz="5500"/>
            </a:lvl7pPr>
            <a:lvl8pPr lvl="7" rtl="0">
              <a:spcBef>
                <a:spcPts val="0"/>
              </a:spcBef>
              <a:spcAft>
                <a:spcPts val="0"/>
              </a:spcAft>
              <a:buSzPts val="5500"/>
              <a:buNone/>
              <a:defRPr sz="5500"/>
            </a:lvl8pPr>
            <a:lvl9pPr lvl="8" rtl="0">
              <a:spcBef>
                <a:spcPts val="0"/>
              </a:spcBef>
              <a:spcAft>
                <a:spcPts val="0"/>
              </a:spcAft>
              <a:buSzPts val="5500"/>
              <a:buNone/>
              <a:defRPr sz="5500"/>
            </a:lvl9pPr>
          </a:lstStyle>
          <a:p>
            <a:endParaRPr/>
          </a:p>
        </p:txBody>
      </p:sp>
      <p:sp>
        <p:nvSpPr>
          <p:cNvPr id="62" name="Google Shape;62;p2"/>
          <p:cNvSpPr txBox="1">
            <a:spLocks noGrp="1"/>
          </p:cNvSpPr>
          <p:nvPr>
            <p:ph type="subTitle" idx="1"/>
          </p:nvPr>
        </p:nvSpPr>
        <p:spPr>
          <a:xfrm>
            <a:off x="2814000" y="4083626"/>
            <a:ext cx="6549000" cy="10569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Clr>
                <a:schemeClr val="lt2"/>
              </a:buClr>
              <a:buSzPts val="2500"/>
              <a:buNone/>
              <a:defRPr sz="2500">
                <a:solidFill>
                  <a:schemeClr val="lt2"/>
                </a:solidFill>
              </a:defRPr>
            </a:lvl1pPr>
            <a:lvl2pPr lvl="1" rtl="0">
              <a:lnSpc>
                <a:spcPct val="100000"/>
              </a:lnSpc>
              <a:spcBef>
                <a:spcPts val="0"/>
              </a:spcBef>
              <a:spcAft>
                <a:spcPts val="0"/>
              </a:spcAft>
              <a:buClr>
                <a:schemeClr val="lt2"/>
              </a:buClr>
              <a:buSzPts val="2500"/>
              <a:buNone/>
              <a:defRPr sz="2500">
                <a:solidFill>
                  <a:schemeClr val="lt2"/>
                </a:solidFill>
              </a:defRPr>
            </a:lvl2pPr>
            <a:lvl3pPr lvl="2" rtl="0">
              <a:lnSpc>
                <a:spcPct val="100000"/>
              </a:lnSpc>
              <a:spcBef>
                <a:spcPts val="0"/>
              </a:spcBef>
              <a:spcAft>
                <a:spcPts val="0"/>
              </a:spcAft>
              <a:buClr>
                <a:schemeClr val="lt2"/>
              </a:buClr>
              <a:buSzPts val="2500"/>
              <a:buNone/>
              <a:defRPr sz="2500">
                <a:solidFill>
                  <a:schemeClr val="lt2"/>
                </a:solidFill>
              </a:defRPr>
            </a:lvl3pPr>
            <a:lvl4pPr lvl="3" rtl="0">
              <a:lnSpc>
                <a:spcPct val="100000"/>
              </a:lnSpc>
              <a:spcBef>
                <a:spcPts val="0"/>
              </a:spcBef>
              <a:spcAft>
                <a:spcPts val="0"/>
              </a:spcAft>
              <a:buClr>
                <a:schemeClr val="lt2"/>
              </a:buClr>
              <a:buSzPts val="2500"/>
              <a:buNone/>
              <a:defRPr sz="2500">
                <a:solidFill>
                  <a:schemeClr val="lt2"/>
                </a:solidFill>
              </a:defRPr>
            </a:lvl4pPr>
            <a:lvl5pPr lvl="4" rtl="0">
              <a:lnSpc>
                <a:spcPct val="100000"/>
              </a:lnSpc>
              <a:spcBef>
                <a:spcPts val="0"/>
              </a:spcBef>
              <a:spcAft>
                <a:spcPts val="0"/>
              </a:spcAft>
              <a:buClr>
                <a:schemeClr val="lt2"/>
              </a:buClr>
              <a:buSzPts val="2500"/>
              <a:buNone/>
              <a:defRPr sz="2500">
                <a:solidFill>
                  <a:schemeClr val="lt2"/>
                </a:solidFill>
              </a:defRPr>
            </a:lvl5pPr>
            <a:lvl6pPr lvl="5" rtl="0">
              <a:lnSpc>
                <a:spcPct val="100000"/>
              </a:lnSpc>
              <a:spcBef>
                <a:spcPts val="0"/>
              </a:spcBef>
              <a:spcAft>
                <a:spcPts val="0"/>
              </a:spcAft>
              <a:buClr>
                <a:schemeClr val="lt2"/>
              </a:buClr>
              <a:buSzPts val="2500"/>
              <a:buNone/>
              <a:defRPr sz="2500">
                <a:solidFill>
                  <a:schemeClr val="lt2"/>
                </a:solidFill>
              </a:defRPr>
            </a:lvl6pPr>
            <a:lvl7pPr lvl="6" rtl="0">
              <a:lnSpc>
                <a:spcPct val="100000"/>
              </a:lnSpc>
              <a:spcBef>
                <a:spcPts val="0"/>
              </a:spcBef>
              <a:spcAft>
                <a:spcPts val="0"/>
              </a:spcAft>
              <a:buClr>
                <a:schemeClr val="lt2"/>
              </a:buClr>
              <a:buSzPts val="2500"/>
              <a:buNone/>
              <a:defRPr sz="2500">
                <a:solidFill>
                  <a:schemeClr val="lt2"/>
                </a:solidFill>
              </a:defRPr>
            </a:lvl7pPr>
            <a:lvl8pPr lvl="7" rtl="0">
              <a:lnSpc>
                <a:spcPct val="100000"/>
              </a:lnSpc>
              <a:spcBef>
                <a:spcPts val="0"/>
              </a:spcBef>
              <a:spcAft>
                <a:spcPts val="0"/>
              </a:spcAft>
              <a:buClr>
                <a:schemeClr val="lt2"/>
              </a:buClr>
              <a:buSzPts val="2500"/>
              <a:buNone/>
              <a:defRPr sz="2500">
                <a:solidFill>
                  <a:schemeClr val="lt2"/>
                </a:solidFill>
              </a:defRPr>
            </a:lvl8pPr>
            <a:lvl9pPr lvl="8" rtl="0">
              <a:lnSpc>
                <a:spcPct val="100000"/>
              </a:lnSpc>
              <a:spcBef>
                <a:spcPts val="0"/>
              </a:spcBef>
              <a:spcAft>
                <a:spcPts val="0"/>
              </a:spcAft>
              <a:buClr>
                <a:schemeClr val="lt2"/>
              </a:buClr>
              <a:buSzPts val="2500"/>
              <a:buNone/>
              <a:defRPr sz="2500">
                <a:solidFill>
                  <a:schemeClr val="lt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itle and text">
  <p:cSld name="CUSTOM_5">
    <p:spTree>
      <p:nvGrpSpPr>
        <p:cNvPr id="1" name="Shape 63"/>
        <p:cNvGrpSpPr/>
        <p:nvPr/>
      </p:nvGrpSpPr>
      <p:grpSpPr>
        <a:xfrm>
          <a:off x="0" y="0"/>
          <a:ext cx="0" cy="0"/>
          <a:chOff x="0" y="0"/>
          <a:chExt cx="0" cy="0"/>
        </a:xfrm>
      </p:grpSpPr>
      <p:grpSp>
        <p:nvGrpSpPr>
          <p:cNvPr id="64" name="Google Shape;64;p3"/>
          <p:cNvGrpSpPr/>
          <p:nvPr/>
        </p:nvGrpSpPr>
        <p:grpSpPr>
          <a:xfrm flipH="1">
            <a:off x="275508" y="5267968"/>
            <a:ext cx="988183" cy="1240407"/>
            <a:chOff x="10177290" y="5267968"/>
            <a:chExt cx="988183" cy="1240407"/>
          </a:xfrm>
        </p:grpSpPr>
        <p:sp>
          <p:nvSpPr>
            <p:cNvPr id="65" name="Google Shape;65;p3"/>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3"/>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3"/>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 name="Google Shape;68;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
        <p:nvSpPr>
          <p:cNvPr id="69" name="Google Shape;69;p3"/>
          <p:cNvSpPr/>
          <p:nvPr/>
        </p:nvSpPr>
        <p:spPr>
          <a:xfrm flipH="1">
            <a:off x="75" y="-89650"/>
            <a:ext cx="6438600" cy="4080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0" name="Google Shape;70;p3"/>
          <p:cNvSpPr/>
          <p:nvPr/>
        </p:nvSpPr>
        <p:spPr>
          <a:xfrm flipH="1">
            <a:off x="-213912"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3"/>
          <p:cNvSpPr/>
          <p:nvPr/>
        </p:nvSpPr>
        <p:spPr>
          <a:xfrm rot="1662900">
            <a:off x="2666837" y="241876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3"/>
          <p:cNvSpPr/>
          <p:nvPr/>
        </p:nvSpPr>
        <p:spPr>
          <a:xfrm flipH="1">
            <a:off x="950125" y="593375"/>
            <a:ext cx="5844000" cy="57771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73" name="Google Shape;73;p3"/>
          <p:cNvGrpSpPr/>
          <p:nvPr/>
        </p:nvGrpSpPr>
        <p:grpSpPr>
          <a:xfrm rot="-10280301" flipH="1">
            <a:off x="9873855" y="4595411"/>
            <a:ext cx="2248038" cy="2349087"/>
            <a:chOff x="1219199" y="2085764"/>
            <a:chExt cx="2248026" cy="2349075"/>
          </a:xfrm>
        </p:grpSpPr>
        <p:sp>
          <p:nvSpPr>
            <p:cNvPr id="74" name="Google Shape;74;p3"/>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3"/>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3"/>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3"/>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3"/>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3"/>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3"/>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3"/>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3"/>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3"/>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3"/>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3"/>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86" name="Google Shape;86;p3"/>
          <p:cNvCxnSpPr/>
          <p:nvPr/>
        </p:nvCxnSpPr>
        <p:spPr>
          <a:xfrm rot="10800000">
            <a:off x="2987718" y="416265"/>
            <a:ext cx="4500000" cy="0"/>
          </a:xfrm>
          <a:prstGeom prst="straightConnector1">
            <a:avLst/>
          </a:prstGeom>
          <a:noFill/>
          <a:ln w="19050" cap="flat" cmpd="sng">
            <a:solidFill>
              <a:srgbClr val="000000"/>
            </a:solidFill>
            <a:prstDash val="solid"/>
            <a:miter lim="800000"/>
            <a:headEnd type="none" w="sm" len="sm"/>
            <a:tailEnd type="none" w="sm" len="sm"/>
          </a:ln>
        </p:spPr>
      </p:cxnSp>
      <p:sp>
        <p:nvSpPr>
          <p:cNvPr id="87" name="Google Shape;87;p3"/>
          <p:cNvSpPr/>
          <p:nvPr/>
        </p:nvSpPr>
        <p:spPr>
          <a:xfrm flipH="1">
            <a:off x="7936799" y="-6778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3"/>
          <p:cNvSpPr/>
          <p:nvPr/>
        </p:nvSpPr>
        <p:spPr>
          <a:xfrm flipH="1">
            <a:off x="6794137"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3"/>
          <p:cNvSpPr/>
          <p:nvPr/>
        </p:nvSpPr>
        <p:spPr>
          <a:xfrm flipH="1">
            <a:off x="6641737"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3"/>
          <p:cNvSpPr/>
          <p:nvPr/>
        </p:nvSpPr>
        <p:spPr>
          <a:xfrm flipH="1">
            <a:off x="6489337"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1" name="Google Shape;91;p3"/>
          <p:cNvGrpSpPr/>
          <p:nvPr/>
        </p:nvGrpSpPr>
        <p:grpSpPr>
          <a:xfrm flipH="1">
            <a:off x="-1149775" y="2849039"/>
            <a:ext cx="2437255" cy="2244038"/>
            <a:chOff x="4876277" y="2305179"/>
            <a:chExt cx="2437255" cy="2244038"/>
          </a:xfrm>
        </p:grpSpPr>
        <p:sp>
          <p:nvSpPr>
            <p:cNvPr id="92" name="Google Shape;92;p3"/>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3"/>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3"/>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5" name="Google Shape;95;p3"/>
          <p:cNvGrpSpPr/>
          <p:nvPr/>
        </p:nvGrpSpPr>
        <p:grpSpPr>
          <a:xfrm flipH="1">
            <a:off x="287752" y="-116337"/>
            <a:ext cx="2250905" cy="2349075"/>
            <a:chOff x="1219199" y="2085764"/>
            <a:chExt cx="2250905" cy="2349075"/>
          </a:xfrm>
        </p:grpSpPr>
        <p:sp>
          <p:nvSpPr>
            <p:cNvPr id="96" name="Google Shape;96;p3"/>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3"/>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3"/>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3"/>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3"/>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3"/>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3"/>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3"/>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3"/>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3"/>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3"/>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3"/>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108" name="Google Shape;108;p3"/>
          <p:cNvCxnSpPr/>
          <p:nvPr/>
        </p:nvCxnSpPr>
        <p:spPr>
          <a:xfrm rot="10800000">
            <a:off x="415590" y="6578751"/>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09" name="Google Shape;109;p3"/>
          <p:cNvCxnSpPr/>
          <p:nvPr/>
        </p:nvCxnSpPr>
        <p:spPr>
          <a:xfrm rot="-5400000">
            <a:off x="-935681" y="5251386"/>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110" name="Google Shape;110;p3"/>
          <p:cNvSpPr txBox="1">
            <a:spLocks noGrp="1"/>
          </p:cNvSpPr>
          <p:nvPr>
            <p:ph type="title"/>
          </p:nvPr>
        </p:nvSpPr>
        <p:spPr>
          <a:xfrm>
            <a:off x="1287475" y="915325"/>
            <a:ext cx="5151300" cy="7197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111" name="Google Shape;111;p3"/>
          <p:cNvSpPr txBox="1">
            <a:spLocks noGrp="1"/>
          </p:cNvSpPr>
          <p:nvPr>
            <p:ph type="body" idx="1"/>
          </p:nvPr>
        </p:nvSpPr>
        <p:spPr>
          <a:xfrm>
            <a:off x="1287475" y="3252991"/>
            <a:ext cx="5151300" cy="2964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112" name="Google Shape;112;p3"/>
          <p:cNvSpPr txBox="1">
            <a:spLocks noGrp="1"/>
          </p:cNvSpPr>
          <p:nvPr>
            <p:ph type="subTitle" idx="2"/>
          </p:nvPr>
        </p:nvSpPr>
        <p:spPr>
          <a:xfrm>
            <a:off x="1287475" y="1986017"/>
            <a:ext cx="5151300" cy="9162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sz="6000" b="1">
                <a:solidFill>
                  <a:schemeClr val="accent3"/>
                </a:solidFill>
              </a:defRPr>
            </a:lvl1pPr>
            <a:lvl2pPr lvl="1" rtl="0">
              <a:spcBef>
                <a:spcPts val="2100"/>
              </a:spcBef>
              <a:spcAft>
                <a:spcPts val="0"/>
              </a:spcAft>
              <a:buNone/>
              <a:defRPr b="1">
                <a:solidFill>
                  <a:schemeClr val="accent3"/>
                </a:solidFill>
              </a:defRPr>
            </a:lvl2pPr>
            <a:lvl3pPr lvl="2" rtl="0">
              <a:spcBef>
                <a:spcPts val="2100"/>
              </a:spcBef>
              <a:spcAft>
                <a:spcPts val="0"/>
              </a:spcAft>
              <a:buNone/>
              <a:defRPr b="1">
                <a:solidFill>
                  <a:schemeClr val="accent3"/>
                </a:solidFill>
              </a:defRPr>
            </a:lvl3pPr>
            <a:lvl4pPr lvl="3" rtl="0">
              <a:spcBef>
                <a:spcPts val="2100"/>
              </a:spcBef>
              <a:spcAft>
                <a:spcPts val="0"/>
              </a:spcAft>
              <a:buNone/>
              <a:defRPr b="1">
                <a:solidFill>
                  <a:schemeClr val="accent3"/>
                </a:solidFill>
              </a:defRPr>
            </a:lvl4pPr>
            <a:lvl5pPr lvl="4" rtl="0">
              <a:spcBef>
                <a:spcPts val="2100"/>
              </a:spcBef>
              <a:spcAft>
                <a:spcPts val="0"/>
              </a:spcAft>
              <a:buNone/>
              <a:defRPr b="1">
                <a:solidFill>
                  <a:schemeClr val="accent3"/>
                </a:solidFill>
              </a:defRPr>
            </a:lvl5pPr>
            <a:lvl6pPr lvl="5" rtl="0">
              <a:spcBef>
                <a:spcPts val="2100"/>
              </a:spcBef>
              <a:spcAft>
                <a:spcPts val="0"/>
              </a:spcAft>
              <a:buNone/>
              <a:defRPr b="1">
                <a:solidFill>
                  <a:schemeClr val="accent3"/>
                </a:solidFill>
              </a:defRPr>
            </a:lvl6pPr>
            <a:lvl7pPr lvl="6" rtl="0">
              <a:spcBef>
                <a:spcPts val="2100"/>
              </a:spcBef>
              <a:spcAft>
                <a:spcPts val="0"/>
              </a:spcAft>
              <a:buNone/>
              <a:defRPr b="1">
                <a:solidFill>
                  <a:schemeClr val="accent3"/>
                </a:solidFill>
              </a:defRPr>
            </a:lvl7pPr>
            <a:lvl8pPr lvl="7" rtl="0">
              <a:spcBef>
                <a:spcPts val="2100"/>
              </a:spcBef>
              <a:spcAft>
                <a:spcPts val="0"/>
              </a:spcAft>
              <a:buNone/>
              <a:defRPr b="1">
                <a:solidFill>
                  <a:schemeClr val="accent3"/>
                </a:solidFill>
              </a:defRPr>
            </a:lvl8pPr>
            <a:lvl9pPr lvl="8" rtl="0">
              <a:spcBef>
                <a:spcPts val="2100"/>
              </a:spcBef>
              <a:spcAft>
                <a:spcPts val="2100"/>
              </a:spcAft>
              <a:buNone/>
              <a:defRPr b="1">
                <a:solidFill>
                  <a:schemeClr val="accent3"/>
                </a:solidFill>
              </a:defRPr>
            </a:lvl9pPr>
          </a:lstStyle>
          <a:p>
            <a:endParaRPr/>
          </a:p>
        </p:txBody>
      </p:sp>
      <p:cxnSp>
        <p:nvCxnSpPr>
          <p:cNvPr id="113" name="Google Shape;113;p3"/>
          <p:cNvCxnSpPr/>
          <p:nvPr/>
        </p:nvCxnSpPr>
        <p:spPr>
          <a:xfrm rot="-5400000">
            <a:off x="5473341" y="1760383"/>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114" name="Google Shape;114;p3"/>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rgbClr val="000000"/>
                </a:solidFill>
                <a:latin typeface="Barlow Condensed"/>
                <a:ea typeface="Barlow Condensed"/>
                <a:cs typeface="Barlow Condensed"/>
                <a:sym typeface="Barlow Condensed"/>
              </a:rPr>
              <a:t>SLIDESMANIA.COM</a:t>
            </a:r>
            <a:endParaRPr sz="1200">
              <a:solidFill>
                <a:srgbClr val="000000"/>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cSld name="CUSTOM_10">
    <p:spTree>
      <p:nvGrpSpPr>
        <p:cNvPr id="1" name="Shape 115"/>
        <p:cNvGrpSpPr/>
        <p:nvPr/>
      </p:nvGrpSpPr>
      <p:grpSpPr>
        <a:xfrm>
          <a:off x="0" y="0"/>
          <a:ext cx="0" cy="0"/>
          <a:chOff x="0" y="0"/>
          <a:chExt cx="0" cy="0"/>
        </a:xfrm>
      </p:grpSpPr>
      <p:sp>
        <p:nvSpPr>
          <p:cNvPr id="116" name="Google Shape;116;p4"/>
          <p:cNvSpPr/>
          <p:nvPr/>
        </p:nvSpPr>
        <p:spPr>
          <a:xfrm>
            <a:off x="-348129" y="-5254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4"/>
          <p:cNvSpPr/>
          <p:nvPr/>
        </p:nvSpPr>
        <p:spPr>
          <a:xfrm>
            <a:off x="5002306" y="-89647"/>
            <a:ext cx="7189800" cy="50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8" name="Google Shape;118;p4"/>
          <p:cNvSpPr/>
          <p:nvPr/>
        </p:nvSpPr>
        <p:spPr>
          <a:xfrm>
            <a:off x="433388"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4"/>
          <p:cNvSpPr/>
          <p:nvPr/>
        </p:nvSpPr>
        <p:spPr>
          <a:xfrm rot="-1664400" flipH="1">
            <a:off x="1801458" y="304516"/>
            <a:ext cx="9900063" cy="6757752"/>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4"/>
          <p:cNvSpPr/>
          <p:nvPr/>
        </p:nvSpPr>
        <p:spPr>
          <a:xfrm rot="-10317056">
            <a:off x="8265011" y="2131759"/>
            <a:ext cx="4004110" cy="4875750"/>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4"/>
          <p:cNvSpPr/>
          <p:nvPr/>
        </p:nvSpPr>
        <p:spPr>
          <a:xfrm>
            <a:off x="-1149775"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4"/>
          <p:cNvSpPr/>
          <p:nvPr/>
        </p:nvSpPr>
        <p:spPr>
          <a:xfrm>
            <a:off x="-997375"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4"/>
          <p:cNvSpPr/>
          <p:nvPr/>
        </p:nvSpPr>
        <p:spPr>
          <a:xfrm>
            <a:off x="-844975"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4" name="Google Shape;124;p4"/>
          <p:cNvGrpSpPr/>
          <p:nvPr/>
        </p:nvGrpSpPr>
        <p:grpSpPr>
          <a:xfrm>
            <a:off x="10153501" y="2849039"/>
            <a:ext cx="2437255" cy="2244038"/>
            <a:chOff x="4876277" y="2305179"/>
            <a:chExt cx="2437255" cy="2244038"/>
          </a:xfrm>
        </p:grpSpPr>
        <p:sp>
          <p:nvSpPr>
            <p:cNvPr id="125" name="Google Shape;125;p4"/>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4"/>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4"/>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8" name="Google Shape;128;p4"/>
          <p:cNvGrpSpPr/>
          <p:nvPr/>
        </p:nvGrpSpPr>
        <p:grpSpPr>
          <a:xfrm>
            <a:off x="10177290" y="5267968"/>
            <a:ext cx="1548196" cy="1240407"/>
            <a:chOff x="10177290" y="5267968"/>
            <a:chExt cx="1548196" cy="1240407"/>
          </a:xfrm>
        </p:grpSpPr>
        <p:sp>
          <p:nvSpPr>
            <p:cNvPr id="129" name="Google Shape;129;p4"/>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4"/>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4"/>
            <p:cNvSpPr/>
            <p:nvPr/>
          </p:nvSpPr>
          <p:spPr>
            <a:xfrm>
              <a:off x="11305196" y="5530008"/>
              <a:ext cx="420290" cy="491773"/>
            </a:xfrm>
            <a:custGeom>
              <a:avLst/>
              <a:gdLst/>
              <a:ahLst/>
              <a:cxnLst/>
              <a:rect l="l" t="t" r="r" b="b"/>
              <a:pathLst>
                <a:path w="420290" h="491773" extrusionOk="0">
                  <a:moveTo>
                    <a:pt x="42029" y="138078"/>
                  </a:moveTo>
                  <a:cubicBezTo>
                    <a:pt x="53459" y="124742"/>
                    <a:pt x="25837" y="106645"/>
                    <a:pt x="12502" y="118075"/>
                  </a:cubicBezTo>
                  <a:cubicBezTo>
                    <a:pt x="-1786" y="129505"/>
                    <a:pt x="-833" y="149507"/>
                    <a:pt x="1072" y="167605"/>
                  </a:cubicBezTo>
                  <a:cubicBezTo>
                    <a:pt x="10597" y="263807"/>
                    <a:pt x="36314" y="363820"/>
                    <a:pt x="105847" y="431448"/>
                  </a:cubicBezTo>
                  <a:cubicBezTo>
                    <a:pt x="175379" y="499075"/>
                    <a:pt x="299204" y="517173"/>
                    <a:pt x="365879" y="447640"/>
                  </a:cubicBezTo>
                  <a:cubicBezTo>
                    <a:pt x="390644" y="421923"/>
                    <a:pt x="404932" y="388585"/>
                    <a:pt x="413504" y="354295"/>
                  </a:cubicBezTo>
                  <a:cubicBezTo>
                    <a:pt x="438269" y="244757"/>
                    <a:pt x="393502" y="123790"/>
                    <a:pt x="307777" y="51400"/>
                  </a:cubicBezTo>
                  <a:cubicBezTo>
                    <a:pt x="281107" y="28540"/>
                    <a:pt x="248722" y="9490"/>
                    <a:pt x="214432" y="2822"/>
                  </a:cubicBezTo>
                  <a:cubicBezTo>
                    <a:pt x="119182" y="-17180"/>
                    <a:pt x="18217" y="72355"/>
                    <a:pt x="25837" y="16951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4"/>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3" name="Google Shape;133;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
        <p:nvSpPr>
          <p:cNvPr id="134" name="Google Shape;134;p4"/>
          <p:cNvSpPr/>
          <p:nvPr/>
        </p:nvSpPr>
        <p:spPr>
          <a:xfrm flipH="1">
            <a:off x="577400" y="593375"/>
            <a:ext cx="11077500" cy="57771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sp>
        <p:nvSpPr>
          <p:cNvPr id="135" name="Google Shape;135;p4"/>
          <p:cNvSpPr txBox="1">
            <a:spLocks noGrp="1"/>
          </p:cNvSpPr>
          <p:nvPr>
            <p:ph type="body" idx="1"/>
          </p:nvPr>
        </p:nvSpPr>
        <p:spPr>
          <a:xfrm>
            <a:off x="872800" y="2178450"/>
            <a:ext cx="10423800" cy="39135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81000" rtl="0">
              <a:spcBef>
                <a:spcPts val="2100"/>
              </a:spcBef>
              <a:spcAft>
                <a:spcPts val="0"/>
              </a:spcAft>
              <a:buSzPts val="2400"/>
              <a:buChar char="○"/>
              <a:defRPr sz="2400"/>
            </a:lvl2pPr>
            <a:lvl3pPr marL="1371600" lvl="2" indent="-381000" rtl="0">
              <a:spcBef>
                <a:spcPts val="2100"/>
              </a:spcBef>
              <a:spcAft>
                <a:spcPts val="0"/>
              </a:spcAft>
              <a:buSzPts val="2400"/>
              <a:buChar char="■"/>
              <a:defRPr sz="2400"/>
            </a:lvl3pPr>
            <a:lvl4pPr marL="1828800" lvl="3" indent="-381000" rtl="0">
              <a:spcBef>
                <a:spcPts val="2100"/>
              </a:spcBef>
              <a:spcAft>
                <a:spcPts val="0"/>
              </a:spcAft>
              <a:buSzPts val="2400"/>
              <a:buChar char="●"/>
              <a:defRPr sz="2400"/>
            </a:lvl4pPr>
            <a:lvl5pPr marL="2286000" lvl="4" indent="-381000" rtl="0">
              <a:spcBef>
                <a:spcPts val="2100"/>
              </a:spcBef>
              <a:spcAft>
                <a:spcPts val="0"/>
              </a:spcAft>
              <a:buSzPts val="2400"/>
              <a:buChar char="○"/>
              <a:defRPr sz="2400"/>
            </a:lvl5pPr>
            <a:lvl6pPr marL="2743200" lvl="5" indent="-381000" rtl="0">
              <a:spcBef>
                <a:spcPts val="2100"/>
              </a:spcBef>
              <a:spcAft>
                <a:spcPts val="0"/>
              </a:spcAft>
              <a:buSzPts val="2400"/>
              <a:buChar char="■"/>
              <a:defRPr sz="2400"/>
            </a:lvl6pPr>
            <a:lvl7pPr marL="3200400" lvl="6" indent="-381000" rtl="0">
              <a:spcBef>
                <a:spcPts val="2100"/>
              </a:spcBef>
              <a:spcAft>
                <a:spcPts val="0"/>
              </a:spcAft>
              <a:buSzPts val="2400"/>
              <a:buChar char="●"/>
              <a:defRPr sz="2400"/>
            </a:lvl7pPr>
            <a:lvl8pPr marL="3657600" lvl="7" indent="-381000" rtl="0">
              <a:spcBef>
                <a:spcPts val="2100"/>
              </a:spcBef>
              <a:spcAft>
                <a:spcPts val="0"/>
              </a:spcAft>
              <a:buSzPts val="2400"/>
              <a:buChar char="○"/>
              <a:defRPr sz="2400"/>
            </a:lvl8pPr>
            <a:lvl9pPr marL="4114800" lvl="8" indent="-381000" rtl="0">
              <a:spcBef>
                <a:spcPts val="2100"/>
              </a:spcBef>
              <a:spcAft>
                <a:spcPts val="2100"/>
              </a:spcAft>
              <a:buSzPts val="2400"/>
              <a:buChar char="■"/>
              <a:defRPr sz="2400"/>
            </a:lvl9pPr>
          </a:lstStyle>
          <a:p>
            <a:endParaRPr/>
          </a:p>
        </p:txBody>
      </p:sp>
      <p:sp>
        <p:nvSpPr>
          <p:cNvPr id="136" name="Google Shape;136;p4"/>
          <p:cNvSpPr txBox="1">
            <a:spLocks noGrp="1"/>
          </p:cNvSpPr>
          <p:nvPr>
            <p:ph type="title"/>
          </p:nvPr>
        </p:nvSpPr>
        <p:spPr>
          <a:xfrm>
            <a:off x="872800" y="898175"/>
            <a:ext cx="1034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grpSp>
        <p:nvGrpSpPr>
          <p:cNvPr id="137" name="Google Shape;137;p4"/>
          <p:cNvGrpSpPr/>
          <p:nvPr/>
        </p:nvGrpSpPr>
        <p:grpSpPr>
          <a:xfrm rot="10280301">
            <a:off x="-61998" y="4650899"/>
            <a:ext cx="2248038" cy="2250341"/>
            <a:chOff x="1219199" y="2184509"/>
            <a:chExt cx="2248026" cy="2250330"/>
          </a:xfrm>
        </p:grpSpPr>
        <p:sp>
          <p:nvSpPr>
            <p:cNvPr id="138" name="Google Shape;138;p4"/>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4"/>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4"/>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4"/>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4"/>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4"/>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4"/>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4"/>
            <p:cNvSpPr/>
            <p:nvPr/>
          </p:nvSpPr>
          <p:spPr>
            <a:xfrm>
              <a:off x="2218979" y="2184509"/>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4"/>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4"/>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4"/>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4"/>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0" name="Google Shape;150;p4"/>
          <p:cNvGrpSpPr/>
          <p:nvPr/>
        </p:nvGrpSpPr>
        <p:grpSpPr>
          <a:xfrm>
            <a:off x="9652874" y="-89649"/>
            <a:ext cx="2250905" cy="2349075"/>
            <a:chOff x="1219199" y="2085764"/>
            <a:chExt cx="2250905" cy="2349075"/>
          </a:xfrm>
        </p:grpSpPr>
        <p:sp>
          <p:nvSpPr>
            <p:cNvPr id="151" name="Google Shape;151;p4"/>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4"/>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4"/>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4"/>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4"/>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4"/>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4"/>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4"/>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4"/>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4"/>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4"/>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4"/>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163" name="Google Shape;163;p4"/>
          <p:cNvCxnSpPr/>
          <p:nvPr/>
        </p:nvCxnSpPr>
        <p:spPr>
          <a:xfrm>
            <a:off x="-8962" y="339165"/>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64" name="Google Shape;164;p4"/>
          <p:cNvCxnSpPr/>
          <p:nvPr/>
        </p:nvCxnSpPr>
        <p:spPr>
          <a:xfrm rot="-5400000">
            <a:off x="-1270585" y="1683283"/>
            <a:ext cx="3276000" cy="0"/>
          </a:xfrm>
          <a:prstGeom prst="straightConnector1">
            <a:avLst/>
          </a:prstGeom>
          <a:noFill/>
          <a:ln w="19050" cap="flat" cmpd="sng">
            <a:solidFill>
              <a:srgbClr val="000000"/>
            </a:solidFill>
            <a:prstDash val="solid"/>
            <a:miter lim="800000"/>
            <a:headEnd type="none" w="sm" len="sm"/>
            <a:tailEnd type="none" w="sm" len="sm"/>
          </a:ln>
        </p:spPr>
      </p:cxnSp>
      <p:cxnSp>
        <p:nvCxnSpPr>
          <p:cNvPr id="165" name="Google Shape;165;p4"/>
          <p:cNvCxnSpPr/>
          <p:nvPr/>
        </p:nvCxnSpPr>
        <p:spPr>
          <a:xfrm>
            <a:off x="7711566" y="6660301"/>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66" name="Google Shape;166;p4"/>
          <p:cNvCxnSpPr/>
          <p:nvPr/>
        </p:nvCxnSpPr>
        <p:spPr>
          <a:xfrm rot="-5400000">
            <a:off x="10286837" y="5332936"/>
            <a:ext cx="3276000" cy="0"/>
          </a:xfrm>
          <a:prstGeom prst="straightConnector1">
            <a:avLst/>
          </a:prstGeom>
          <a:noFill/>
          <a:ln w="19050" cap="flat" cmpd="sng">
            <a:solidFill>
              <a:srgbClr val="000000"/>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p:cSld name="CUSTOM_1">
    <p:spTree>
      <p:nvGrpSpPr>
        <p:cNvPr id="1" name="Shape 167"/>
        <p:cNvGrpSpPr/>
        <p:nvPr/>
      </p:nvGrpSpPr>
      <p:grpSpPr>
        <a:xfrm>
          <a:off x="0" y="0"/>
          <a:ext cx="0" cy="0"/>
          <a:chOff x="0" y="0"/>
          <a:chExt cx="0" cy="0"/>
        </a:xfrm>
      </p:grpSpPr>
      <p:grpSp>
        <p:nvGrpSpPr>
          <p:cNvPr id="168" name="Google Shape;168;p5"/>
          <p:cNvGrpSpPr/>
          <p:nvPr/>
        </p:nvGrpSpPr>
        <p:grpSpPr>
          <a:xfrm rot="10800000" flipH="1">
            <a:off x="10944790" y="294245"/>
            <a:ext cx="988183" cy="1240407"/>
            <a:chOff x="10177290" y="5267968"/>
            <a:chExt cx="988183" cy="1240407"/>
          </a:xfrm>
        </p:grpSpPr>
        <p:sp>
          <p:nvSpPr>
            <p:cNvPr id="169" name="Google Shape;169;p5"/>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5"/>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5"/>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2" name="Google Shape;172;p5"/>
          <p:cNvSpPr/>
          <p:nvPr/>
        </p:nvSpPr>
        <p:spPr>
          <a:xfrm rot="10800000" flipH="1">
            <a:off x="5769806" y="2811970"/>
            <a:ext cx="6438600" cy="4080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73" name="Google Shape;173;p5"/>
          <p:cNvSpPr/>
          <p:nvPr/>
        </p:nvSpPr>
        <p:spPr>
          <a:xfrm rot="10800000" flipH="1">
            <a:off x="1200888" y="-555200"/>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5"/>
          <p:cNvSpPr/>
          <p:nvPr/>
        </p:nvSpPr>
        <p:spPr>
          <a:xfrm rot="-9137100">
            <a:off x="2859781" y="-5393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5"/>
          <p:cNvSpPr/>
          <p:nvPr/>
        </p:nvSpPr>
        <p:spPr>
          <a:xfrm rot="10800000" flipH="1">
            <a:off x="266971" y="2604005"/>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76" name="Google Shape;176;p5"/>
          <p:cNvGrpSpPr/>
          <p:nvPr/>
        </p:nvGrpSpPr>
        <p:grpSpPr>
          <a:xfrm rot="10800000" flipH="1">
            <a:off x="10921001" y="1709543"/>
            <a:ext cx="2437255" cy="2244038"/>
            <a:chOff x="4876277" y="2305179"/>
            <a:chExt cx="2437255" cy="2244038"/>
          </a:xfrm>
        </p:grpSpPr>
        <p:sp>
          <p:nvSpPr>
            <p:cNvPr id="177" name="Google Shape;177;p5"/>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5"/>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5"/>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180" name="Google Shape;180;p5"/>
          <p:cNvCxnSpPr/>
          <p:nvPr/>
        </p:nvCxnSpPr>
        <p:spPr>
          <a:xfrm>
            <a:off x="7292891" y="376269"/>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81" name="Google Shape;181;p5"/>
          <p:cNvCxnSpPr/>
          <p:nvPr/>
        </p:nvCxnSpPr>
        <p:spPr>
          <a:xfrm rot="5400000">
            <a:off x="9791962" y="1551234"/>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182" name="Google Shape;182;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cxnSp>
        <p:nvCxnSpPr>
          <p:cNvPr id="183" name="Google Shape;183;p5"/>
          <p:cNvCxnSpPr/>
          <p:nvPr/>
        </p:nvCxnSpPr>
        <p:spPr>
          <a:xfrm>
            <a:off x="656763" y="6386367"/>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84" name="Google Shape;184;p5"/>
          <p:cNvCxnSpPr/>
          <p:nvPr/>
        </p:nvCxnSpPr>
        <p:spPr>
          <a:xfrm rot="5400000">
            <a:off x="-604860" y="5042250"/>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185" name="Google Shape;185;p5"/>
          <p:cNvSpPr/>
          <p:nvPr/>
        </p:nvSpPr>
        <p:spPr>
          <a:xfrm rot="10800000" flipH="1">
            <a:off x="1295675" y="677425"/>
            <a:ext cx="9812100" cy="54552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grpSp>
        <p:nvGrpSpPr>
          <p:cNvPr id="186" name="Google Shape;186;p5"/>
          <p:cNvGrpSpPr/>
          <p:nvPr/>
        </p:nvGrpSpPr>
        <p:grpSpPr>
          <a:xfrm rot="519699" flipH="1">
            <a:off x="86588" y="-141878"/>
            <a:ext cx="2248038" cy="2349087"/>
            <a:chOff x="1219199" y="2085764"/>
            <a:chExt cx="2248026" cy="2349075"/>
          </a:xfrm>
        </p:grpSpPr>
        <p:sp>
          <p:nvSpPr>
            <p:cNvPr id="187" name="Google Shape;187;p5"/>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5"/>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5"/>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5"/>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5"/>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5"/>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5"/>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5"/>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5"/>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5"/>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5"/>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5"/>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9" name="Google Shape;199;p5"/>
          <p:cNvSpPr/>
          <p:nvPr/>
        </p:nvSpPr>
        <p:spPr>
          <a:xfrm rot="10800000" flipH="1">
            <a:off x="-382275" y="4191659"/>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5"/>
          <p:cNvSpPr/>
          <p:nvPr/>
        </p:nvSpPr>
        <p:spPr>
          <a:xfrm rot="10800000" flipH="1">
            <a:off x="-229875" y="4039259"/>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5"/>
          <p:cNvSpPr/>
          <p:nvPr/>
        </p:nvSpPr>
        <p:spPr>
          <a:xfrm rot="10800000" flipH="1">
            <a:off x="-77475" y="3886859"/>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2" name="Google Shape;202;p5"/>
          <p:cNvGrpSpPr/>
          <p:nvPr/>
        </p:nvGrpSpPr>
        <p:grpSpPr>
          <a:xfrm rot="10800000" flipH="1">
            <a:off x="9669824" y="4569881"/>
            <a:ext cx="2250905" cy="2349075"/>
            <a:chOff x="1219199" y="2085764"/>
            <a:chExt cx="2250905" cy="2349075"/>
          </a:xfrm>
        </p:grpSpPr>
        <p:sp>
          <p:nvSpPr>
            <p:cNvPr id="203" name="Google Shape;203;p5"/>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5"/>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5"/>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5"/>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5"/>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5"/>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5"/>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5"/>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5"/>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5"/>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5"/>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5"/>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5" name="Google Shape;215;p5"/>
          <p:cNvSpPr txBox="1">
            <a:spLocks noGrp="1"/>
          </p:cNvSpPr>
          <p:nvPr>
            <p:ph type="title"/>
          </p:nvPr>
        </p:nvSpPr>
        <p:spPr>
          <a:xfrm>
            <a:off x="1789950" y="3047250"/>
            <a:ext cx="8768700" cy="7635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dk1"/>
              </a:buClr>
              <a:buSzPts val="7200"/>
              <a:buNone/>
              <a:defRPr sz="7200">
                <a:solidFill>
                  <a:schemeClr val="dk1"/>
                </a:solidFill>
              </a:defRPr>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endParaRPr/>
          </a:p>
        </p:txBody>
      </p:sp>
      <p:sp>
        <p:nvSpPr>
          <p:cNvPr id="216" name="Google Shape;216;p5"/>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rgbClr val="000000"/>
                </a:solidFill>
                <a:latin typeface="Barlow Condensed"/>
                <a:ea typeface="Barlow Condensed"/>
                <a:cs typeface="Barlow Condensed"/>
                <a:sym typeface="Barlow Condensed"/>
              </a:rPr>
              <a:t>SLIDESMANIA.COM</a:t>
            </a:r>
            <a:endParaRPr sz="1200">
              <a:solidFill>
                <a:srgbClr val="000000"/>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body">
  <p:cSld name="CUSTOM_2">
    <p:spTree>
      <p:nvGrpSpPr>
        <p:cNvPr id="1" name="Shape 217"/>
        <p:cNvGrpSpPr/>
        <p:nvPr/>
      </p:nvGrpSpPr>
      <p:grpSpPr>
        <a:xfrm>
          <a:off x="0" y="0"/>
          <a:ext cx="0" cy="0"/>
          <a:chOff x="0" y="0"/>
          <a:chExt cx="0" cy="0"/>
        </a:xfrm>
      </p:grpSpPr>
      <p:sp>
        <p:nvSpPr>
          <p:cNvPr id="218" name="Google Shape;218;p6"/>
          <p:cNvSpPr/>
          <p:nvPr/>
        </p:nvSpPr>
        <p:spPr>
          <a:xfrm flipH="1">
            <a:off x="9350550" y="1702475"/>
            <a:ext cx="2865600" cy="5187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9" name="Google Shape;219;p6"/>
          <p:cNvSpPr/>
          <p:nvPr/>
        </p:nvSpPr>
        <p:spPr>
          <a:xfrm rot="-4699508">
            <a:off x="-253482" y="2802343"/>
            <a:ext cx="4007526" cy="40956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6"/>
          <p:cNvSpPr/>
          <p:nvPr/>
        </p:nvSpPr>
        <p:spPr>
          <a:xfrm flipH="1">
            <a:off x="-213912"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6"/>
          <p:cNvSpPr/>
          <p:nvPr/>
        </p:nvSpPr>
        <p:spPr>
          <a:xfrm flipH="1">
            <a:off x="4840224" y="-73980"/>
            <a:ext cx="7524245" cy="4171543"/>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6"/>
          <p:cNvSpPr/>
          <p:nvPr/>
        </p:nvSpPr>
        <p:spPr>
          <a:xfrm rot="1662900">
            <a:off x="412824" y="27691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grpSp>
        <p:nvGrpSpPr>
          <p:cNvPr id="224" name="Google Shape;224;p6"/>
          <p:cNvGrpSpPr/>
          <p:nvPr/>
        </p:nvGrpSpPr>
        <p:grpSpPr>
          <a:xfrm rot="4889499" flipH="1">
            <a:off x="10064656" y="-106018"/>
            <a:ext cx="1879580" cy="2165073"/>
            <a:chOff x="4876277" y="2305179"/>
            <a:chExt cx="2437255" cy="2244038"/>
          </a:xfrm>
        </p:grpSpPr>
        <p:sp>
          <p:nvSpPr>
            <p:cNvPr id="225" name="Google Shape;225;p6"/>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6"/>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6"/>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8" name="Google Shape;228;p6"/>
          <p:cNvSpPr/>
          <p:nvPr/>
        </p:nvSpPr>
        <p:spPr>
          <a:xfrm>
            <a:off x="-171475" y="-378787"/>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6"/>
          <p:cNvSpPr/>
          <p:nvPr/>
        </p:nvSpPr>
        <p:spPr>
          <a:xfrm>
            <a:off x="-19075" y="-226387"/>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6"/>
          <p:cNvSpPr/>
          <p:nvPr/>
        </p:nvSpPr>
        <p:spPr>
          <a:xfrm>
            <a:off x="133325" y="-73987"/>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6"/>
          <p:cNvSpPr/>
          <p:nvPr/>
        </p:nvSpPr>
        <p:spPr>
          <a:xfrm flipH="1">
            <a:off x="577400" y="593375"/>
            <a:ext cx="11077500" cy="57771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sp>
        <p:nvSpPr>
          <p:cNvPr id="232" name="Google Shape;232;p6"/>
          <p:cNvSpPr txBox="1">
            <a:spLocks noGrp="1"/>
          </p:cNvSpPr>
          <p:nvPr>
            <p:ph type="body" idx="1"/>
          </p:nvPr>
        </p:nvSpPr>
        <p:spPr>
          <a:xfrm>
            <a:off x="1002675" y="1784361"/>
            <a:ext cx="10293900" cy="45552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233" name="Google Shape;233;p6"/>
          <p:cNvSpPr txBox="1">
            <a:spLocks noGrp="1"/>
          </p:cNvSpPr>
          <p:nvPr>
            <p:ph type="title"/>
          </p:nvPr>
        </p:nvSpPr>
        <p:spPr>
          <a:xfrm>
            <a:off x="1002675" y="841100"/>
            <a:ext cx="102939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grpSp>
        <p:nvGrpSpPr>
          <p:cNvPr id="234" name="Google Shape;234;p6"/>
          <p:cNvGrpSpPr/>
          <p:nvPr/>
        </p:nvGrpSpPr>
        <p:grpSpPr>
          <a:xfrm rot="10800000" flipH="1">
            <a:off x="9669824" y="4569881"/>
            <a:ext cx="2250905" cy="2249091"/>
            <a:chOff x="1219199" y="2185748"/>
            <a:chExt cx="2250905" cy="2249091"/>
          </a:xfrm>
        </p:grpSpPr>
        <p:sp>
          <p:nvSpPr>
            <p:cNvPr id="235" name="Google Shape;235;p6"/>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6"/>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6"/>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6"/>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6"/>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6"/>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6"/>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6"/>
            <p:cNvSpPr/>
            <p:nvPr/>
          </p:nvSpPr>
          <p:spPr>
            <a:xfrm>
              <a:off x="2207032" y="22375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6"/>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6"/>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6"/>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6"/>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247" name="Google Shape;247;p6"/>
          <p:cNvCxnSpPr/>
          <p:nvPr/>
        </p:nvCxnSpPr>
        <p:spPr>
          <a:xfrm>
            <a:off x="-12" y="396140"/>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248" name="Google Shape;248;p6"/>
          <p:cNvCxnSpPr/>
          <p:nvPr/>
        </p:nvCxnSpPr>
        <p:spPr>
          <a:xfrm rot="-5400000">
            <a:off x="-1261635" y="1740258"/>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249" name="Google Shape;249;p6"/>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rgbClr val="000000"/>
                </a:solidFill>
                <a:latin typeface="Barlow Condensed"/>
                <a:ea typeface="Barlow Condensed"/>
                <a:cs typeface="Barlow Condensed"/>
                <a:sym typeface="Barlow Condensed"/>
              </a:rPr>
              <a:t>SLIDESMANIA.COM</a:t>
            </a:r>
            <a:endParaRPr sz="1200">
              <a:solidFill>
                <a:srgbClr val="000000"/>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Title">
  <p:cSld name="CUSTOM_12">
    <p:spTree>
      <p:nvGrpSpPr>
        <p:cNvPr id="1" name="Shape 301"/>
        <p:cNvGrpSpPr/>
        <p:nvPr/>
      </p:nvGrpSpPr>
      <p:grpSpPr>
        <a:xfrm>
          <a:off x="0" y="0"/>
          <a:ext cx="0" cy="0"/>
          <a:chOff x="0" y="0"/>
          <a:chExt cx="0" cy="0"/>
        </a:xfrm>
      </p:grpSpPr>
      <p:grpSp>
        <p:nvGrpSpPr>
          <p:cNvPr id="302" name="Google Shape;302;p8"/>
          <p:cNvGrpSpPr/>
          <p:nvPr/>
        </p:nvGrpSpPr>
        <p:grpSpPr>
          <a:xfrm rot="10800000">
            <a:off x="235033" y="260595"/>
            <a:ext cx="988183" cy="1240407"/>
            <a:chOff x="10177290" y="5267968"/>
            <a:chExt cx="988183" cy="1240407"/>
          </a:xfrm>
        </p:grpSpPr>
        <p:sp>
          <p:nvSpPr>
            <p:cNvPr id="303" name="Google Shape;303;p8"/>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304;p8"/>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8"/>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6" name="Google Shape;306;p8"/>
          <p:cNvSpPr/>
          <p:nvPr/>
        </p:nvSpPr>
        <p:spPr>
          <a:xfrm rot="10800000">
            <a:off x="-40400" y="2778320"/>
            <a:ext cx="6438600" cy="4080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07" name="Google Shape;307;p8"/>
          <p:cNvSpPr/>
          <p:nvPr/>
        </p:nvSpPr>
        <p:spPr>
          <a:xfrm rot="10800000">
            <a:off x="-254387" y="-588850"/>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8"/>
          <p:cNvSpPr/>
          <p:nvPr/>
        </p:nvSpPr>
        <p:spPr>
          <a:xfrm rot="9137100" flipH="1">
            <a:off x="2564674" y="-8758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8"/>
          <p:cNvSpPr/>
          <p:nvPr/>
        </p:nvSpPr>
        <p:spPr>
          <a:xfrm rot="10800000">
            <a:off x="7896324" y="2570355"/>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10" name="Google Shape;310;p8"/>
          <p:cNvGrpSpPr/>
          <p:nvPr/>
        </p:nvGrpSpPr>
        <p:grpSpPr>
          <a:xfrm rot="10800000">
            <a:off x="-1190250" y="1675893"/>
            <a:ext cx="2437255" cy="2244038"/>
            <a:chOff x="4876277" y="2305179"/>
            <a:chExt cx="2437255" cy="2244038"/>
          </a:xfrm>
        </p:grpSpPr>
        <p:sp>
          <p:nvSpPr>
            <p:cNvPr id="311" name="Google Shape;311;p8"/>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8"/>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8"/>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314" name="Google Shape;314;p8"/>
          <p:cNvCxnSpPr/>
          <p:nvPr/>
        </p:nvCxnSpPr>
        <p:spPr>
          <a:xfrm rot="10800000">
            <a:off x="375115" y="342619"/>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15" name="Google Shape;315;p8"/>
          <p:cNvCxnSpPr/>
          <p:nvPr/>
        </p:nvCxnSpPr>
        <p:spPr>
          <a:xfrm rot="5400000">
            <a:off x="-899956" y="1517584"/>
            <a:ext cx="3276000" cy="0"/>
          </a:xfrm>
          <a:prstGeom prst="straightConnector1">
            <a:avLst/>
          </a:prstGeom>
          <a:noFill/>
          <a:ln w="19050" cap="flat" cmpd="sng">
            <a:solidFill>
              <a:srgbClr val="000000"/>
            </a:solidFill>
            <a:prstDash val="solid"/>
            <a:miter lim="800000"/>
            <a:headEnd type="none" w="sm" len="sm"/>
            <a:tailEnd type="none" w="sm" len="sm"/>
          </a:ln>
        </p:spPr>
      </p:cxnSp>
      <p:cxnSp>
        <p:nvCxnSpPr>
          <p:cNvPr id="316" name="Google Shape;316;p8"/>
          <p:cNvCxnSpPr/>
          <p:nvPr/>
        </p:nvCxnSpPr>
        <p:spPr>
          <a:xfrm rot="10800000">
            <a:off x="7011243" y="6352717"/>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17" name="Google Shape;317;p8"/>
          <p:cNvCxnSpPr/>
          <p:nvPr/>
        </p:nvCxnSpPr>
        <p:spPr>
          <a:xfrm rot="5400000">
            <a:off x="9496866" y="5008600"/>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318" name="Google Shape;318;p8"/>
          <p:cNvSpPr/>
          <p:nvPr/>
        </p:nvSpPr>
        <p:spPr>
          <a:xfrm rot="10800000">
            <a:off x="1060231" y="643775"/>
            <a:ext cx="9812100" cy="54552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grpSp>
        <p:nvGrpSpPr>
          <p:cNvPr id="319" name="Google Shape;319;p8"/>
          <p:cNvGrpSpPr/>
          <p:nvPr/>
        </p:nvGrpSpPr>
        <p:grpSpPr>
          <a:xfrm rot="-519699">
            <a:off x="9833380" y="-175528"/>
            <a:ext cx="2248038" cy="2349087"/>
            <a:chOff x="1219199" y="2085764"/>
            <a:chExt cx="2248026" cy="2349075"/>
          </a:xfrm>
        </p:grpSpPr>
        <p:sp>
          <p:nvSpPr>
            <p:cNvPr id="320" name="Google Shape;320;p8"/>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8"/>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8"/>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8"/>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8"/>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8"/>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8"/>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8"/>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8"/>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8"/>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30;p8"/>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8"/>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32" name="Google Shape;332;p8"/>
          <p:cNvSpPr/>
          <p:nvPr/>
        </p:nvSpPr>
        <p:spPr>
          <a:xfrm rot="10800000">
            <a:off x="6753662" y="4158009"/>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8"/>
          <p:cNvSpPr/>
          <p:nvPr/>
        </p:nvSpPr>
        <p:spPr>
          <a:xfrm rot="10800000">
            <a:off x="6601262" y="4005609"/>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8"/>
          <p:cNvSpPr/>
          <p:nvPr/>
        </p:nvSpPr>
        <p:spPr>
          <a:xfrm rot="10800000">
            <a:off x="6448862" y="3853209"/>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5" name="Google Shape;335;p8"/>
          <p:cNvGrpSpPr/>
          <p:nvPr/>
        </p:nvGrpSpPr>
        <p:grpSpPr>
          <a:xfrm rot="10800000">
            <a:off x="247277" y="4536231"/>
            <a:ext cx="2250905" cy="2370594"/>
            <a:chOff x="1219199" y="2064245"/>
            <a:chExt cx="2250905" cy="2370594"/>
          </a:xfrm>
        </p:grpSpPr>
        <p:sp>
          <p:nvSpPr>
            <p:cNvPr id="336" name="Google Shape;336;p8"/>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8"/>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338;p8"/>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339;p8"/>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8"/>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8"/>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8"/>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8"/>
            <p:cNvSpPr/>
            <p:nvPr/>
          </p:nvSpPr>
          <p:spPr>
            <a:xfrm rot="1424655">
              <a:off x="2138811" y="2162125"/>
              <a:ext cx="538262" cy="247764"/>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8"/>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345;p8"/>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 name="Google Shape;346;p8"/>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347;p8"/>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48" name="Google Shape;348;p8"/>
          <p:cNvSpPr txBox="1">
            <a:spLocks noGrp="1"/>
          </p:cNvSpPr>
          <p:nvPr>
            <p:ph type="title"/>
          </p:nvPr>
        </p:nvSpPr>
        <p:spPr>
          <a:xfrm>
            <a:off x="1247000" y="983125"/>
            <a:ext cx="9328200" cy="4876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12800"/>
            </a:lvl1pPr>
            <a:lvl2pPr lvl="1" algn="ctr" rtl="0">
              <a:spcBef>
                <a:spcPts val="0"/>
              </a:spcBef>
              <a:spcAft>
                <a:spcPts val="0"/>
              </a:spcAft>
              <a:buNone/>
              <a:defRPr sz="12800"/>
            </a:lvl2pPr>
            <a:lvl3pPr lvl="2" algn="ctr" rtl="0">
              <a:spcBef>
                <a:spcPts val="0"/>
              </a:spcBef>
              <a:spcAft>
                <a:spcPts val="0"/>
              </a:spcAft>
              <a:buNone/>
              <a:defRPr sz="12800"/>
            </a:lvl3pPr>
            <a:lvl4pPr lvl="3" algn="ctr" rtl="0">
              <a:spcBef>
                <a:spcPts val="0"/>
              </a:spcBef>
              <a:spcAft>
                <a:spcPts val="0"/>
              </a:spcAft>
              <a:buNone/>
              <a:defRPr sz="12800"/>
            </a:lvl4pPr>
            <a:lvl5pPr lvl="4" algn="ctr" rtl="0">
              <a:spcBef>
                <a:spcPts val="0"/>
              </a:spcBef>
              <a:spcAft>
                <a:spcPts val="0"/>
              </a:spcAft>
              <a:buNone/>
              <a:defRPr sz="12800"/>
            </a:lvl5pPr>
            <a:lvl6pPr lvl="5" algn="ctr" rtl="0">
              <a:spcBef>
                <a:spcPts val="0"/>
              </a:spcBef>
              <a:spcAft>
                <a:spcPts val="0"/>
              </a:spcAft>
              <a:buNone/>
              <a:defRPr sz="12800"/>
            </a:lvl6pPr>
            <a:lvl7pPr lvl="6" algn="ctr" rtl="0">
              <a:spcBef>
                <a:spcPts val="0"/>
              </a:spcBef>
              <a:spcAft>
                <a:spcPts val="0"/>
              </a:spcAft>
              <a:buNone/>
              <a:defRPr sz="12800"/>
            </a:lvl7pPr>
            <a:lvl8pPr lvl="7" algn="ctr" rtl="0">
              <a:spcBef>
                <a:spcPts val="0"/>
              </a:spcBef>
              <a:spcAft>
                <a:spcPts val="0"/>
              </a:spcAft>
              <a:buNone/>
              <a:defRPr sz="12800"/>
            </a:lvl8pPr>
            <a:lvl9pPr lvl="8" algn="ctr" rtl="0">
              <a:spcBef>
                <a:spcPts val="0"/>
              </a:spcBef>
              <a:spcAft>
                <a:spcPts val="0"/>
              </a:spcAft>
              <a:buNone/>
              <a:defRPr sz="12800"/>
            </a:lvl9pPr>
          </a:lstStyle>
          <a:p>
            <a:endParaRPr/>
          </a:p>
        </p:txBody>
      </p:sp>
      <p:sp>
        <p:nvSpPr>
          <p:cNvPr id="349" name="Google Shape;349;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
        <p:nvSpPr>
          <p:cNvPr id="350" name="Google Shape;350;p8"/>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rgbClr val="000000"/>
                </a:solidFill>
                <a:latin typeface="Barlow Condensed"/>
                <a:ea typeface="Barlow Condensed"/>
                <a:cs typeface="Barlow Condensed"/>
                <a:sym typeface="Barlow Condensed"/>
              </a:rPr>
              <a:t>SLIDESMANIA.COM</a:t>
            </a:r>
            <a:endParaRPr sz="1200">
              <a:solidFill>
                <a:srgbClr val="000000"/>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2 columns">
  <p:cSld name="CUSTOM_3">
    <p:spTree>
      <p:nvGrpSpPr>
        <p:cNvPr id="1" name="Shape 351"/>
        <p:cNvGrpSpPr/>
        <p:nvPr/>
      </p:nvGrpSpPr>
      <p:grpSpPr>
        <a:xfrm>
          <a:off x="0" y="0"/>
          <a:ext cx="0" cy="0"/>
          <a:chOff x="0" y="0"/>
          <a:chExt cx="0" cy="0"/>
        </a:xfrm>
      </p:grpSpPr>
      <p:sp>
        <p:nvSpPr>
          <p:cNvPr id="352" name="Google Shape;352;p9"/>
          <p:cNvSpPr/>
          <p:nvPr/>
        </p:nvSpPr>
        <p:spPr>
          <a:xfrm>
            <a:off x="-348129" y="-5254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9"/>
          <p:cNvSpPr/>
          <p:nvPr/>
        </p:nvSpPr>
        <p:spPr>
          <a:xfrm>
            <a:off x="5002306" y="-89647"/>
            <a:ext cx="7189800" cy="50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54" name="Google Shape;354;p9"/>
          <p:cNvSpPr/>
          <p:nvPr/>
        </p:nvSpPr>
        <p:spPr>
          <a:xfrm>
            <a:off x="433388"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9"/>
          <p:cNvSpPr/>
          <p:nvPr/>
        </p:nvSpPr>
        <p:spPr>
          <a:xfrm rot="-1664400" flipH="1">
            <a:off x="1671798" y="-230019"/>
            <a:ext cx="9900063" cy="7322794"/>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9"/>
          <p:cNvSpPr/>
          <p:nvPr/>
        </p:nvSpPr>
        <p:spPr>
          <a:xfrm rot="-10317056">
            <a:off x="8265011" y="2131759"/>
            <a:ext cx="4004110" cy="4875750"/>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9"/>
          <p:cNvSpPr/>
          <p:nvPr/>
        </p:nvSpPr>
        <p:spPr>
          <a:xfrm>
            <a:off x="-1149775"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9"/>
          <p:cNvSpPr/>
          <p:nvPr/>
        </p:nvSpPr>
        <p:spPr>
          <a:xfrm>
            <a:off x="-997375"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9"/>
          <p:cNvSpPr/>
          <p:nvPr/>
        </p:nvSpPr>
        <p:spPr>
          <a:xfrm>
            <a:off x="-844975"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60" name="Google Shape;360;p9"/>
          <p:cNvGrpSpPr/>
          <p:nvPr/>
        </p:nvGrpSpPr>
        <p:grpSpPr>
          <a:xfrm>
            <a:off x="10177290" y="5267968"/>
            <a:ext cx="1548196" cy="1240407"/>
            <a:chOff x="10177290" y="5267968"/>
            <a:chExt cx="1548196" cy="1240407"/>
          </a:xfrm>
        </p:grpSpPr>
        <p:sp>
          <p:nvSpPr>
            <p:cNvPr id="361" name="Google Shape;361;p9"/>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9"/>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9"/>
            <p:cNvSpPr/>
            <p:nvPr/>
          </p:nvSpPr>
          <p:spPr>
            <a:xfrm>
              <a:off x="11305196" y="5530008"/>
              <a:ext cx="420290" cy="491773"/>
            </a:xfrm>
            <a:custGeom>
              <a:avLst/>
              <a:gdLst/>
              <a:ahLst/>
              <a:cxnLst/>
              <a:rect l="l" t="t" r="r" b="b"/>
              <a:pathLst>
                <a:path w="420290" h="491773" extrusionOk="0">
                  <a:moveTo>
                    <a:pt x="42029" y="138078"/>
                  </a:moveTo>
                  <a:cubicBezTo>
                    <a:pt x="53459" y="124742"/>
                    <a:pt x="25837" y="106645"/>
                    <a:pt x="12502" y="118075"/>
                  </a:cubicBezTo>
                  <a:cubicBezTo>
                    <a:pt x="-1786" y="129505"/>
                    <a:pt x="-833" y="149507"/>
                    <a:pt x="1072" y="167605"/>
                  </a:cubicBezTo>
                  <a:cubicBezTo>
                    <a:pt x="10597" y="263807"/>
                    <a:pt x="36314" y="363820"/>
                    <a:pt x="105847" y="431448"/>
                  </a:cubicBezTo>
                  <a:cubicBezTo>
                    <a:pt x="175379" y="499075"/>
                    <a:pt x="299204" y="517173"/>
                    <a:pt x="365879" y="447640"/>
                  </a:cubicBezTo>
                  <a:cubicBezTo>
                    <a:pt x="390644" y="421923"/>
                    <a:pt x="404932" y="388585"/>
                    <a:pt x="413504" y="354295"/>
                  </a:cubicBezTo>
                  <a:cubicBezTo>
                    <a:pt x="438269" y="244757"/>
                    <a:pt x="393502" y="123790"/>
                    <a:pt x="307777" y="51400"/>
                  </a:cubicBezTo>
                  <a:cubicBezTo>
                    <a:pt x="281107" y="28540"/>
                    <a:pt x="248722" y="9490"/>
                    <a:pt x="214432" y="2822"/>
                  </a:cubicBezTo>
                  <a:cubicBezTo>
                    <a:pt x="119182" y="-17180"/>
                    <a:pt x="18217" y="72355"/>
                    <a:pt x="25837" y="16951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9"/>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5" name="Google Shape;365;p9"/>
          <p:cNvSpPr/>
          <p:nvPr/>
        </p:nvSpPr>
        <p:spPr>
          <a:xfrm flipH="1">
            <a:off x="577300" y="593375"/>
            <a:ext cx="11451000" cy="61488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grpSp>
        <p:nvGrpSpPr>
          <p:cNvPr id="366" name="Google Shape;366;p9"/>
          <p:cNvGrpSpPr/>
          <p:nvPr/>
        </p:nvGrpSpPr>
        <p:grpSpPr>
          <a:xfrm rot="10280301">
            <a:off x="-54562" y="4650336"/>
            <a:ext cx="2248038" cy="2349087"/>
            <a:chOff x="1219199" y="2085764"/>
            <a:chExt cx="2248026" cy="2349075"/>
          </a:xfrm>
        </p:grpSpPr>
        <p:sp>
          <p:nvSpPr>
            <p:cNvPr id="367" name="Google Shape;367;p9"/>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9"/>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9"/>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9"/>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9"/>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9"/>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9"/>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9"/>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375;p9"/>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376;p9"/>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 name="Google Shape;377;p9"/>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 name="Google Shape;378;p9"/>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9" name="Google Shape;379;p9"/>
          <p:cNvGrpSpPr/>
          <p:nvPr/>
        </p:nvGrpSpPr>
        <p:grpSpPr>
          <a:xfrm>
            <a:off x="9652874" y="-89649"/>
            <a:ext cx="2250905" cy="2349075"/>
            <a:chOff x="1219199" y="2085764"/>
            <a:chExt cx="2250905" cy="2349075"/>
          </a:xfrm>
        </p:grpSpPr>
        <p:sp>
          <p:nvSpPr>
            <p:cNvPr id="380" name="Google Shape;380;p9"/>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381;p9"/>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 name="Google Shape;382;p9"/>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83;p9"/>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384;p9"/>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9"/>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9"/>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9"/>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9"/>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9"/>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9"/>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9"/>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392" name="Google Shape;392;p9"/>
          <p:cNvCxnSpPr/>
          <p:nvPr/>
        </p:nvCxnSpPr>
        <p:spPr>
          <a:xfrm>
            <a:off x="-8962" y="339165"/>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93" name="Google Shape;393;p9"/>
          <p:cNvCxnSpPr/>
          <p:nvPr/>
        </p:nvCxnSpPr>
        <p:spPr>
          <a:xfrm rot="-5400000">
            <a:off x="-1270585" y="1683283"/>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394" name="Google Shape;394;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
        <p:nvSpPr>
          <p:cNvPr id="395" name="Google Shape;395;p9"/>
          <p:cNvSpPr txBox="1">
            <a:spLocks noGrp="1"/>
          </p:cNvSpPr>
          <p:nvPr>
            <p:ph type="title"/>
          </p:nvPr>
        </p:nvSpPr>
        <p:spPr>
          <a:xfrm>
            <a:off x="892150" y="898175"/>
            <a:ext cx="100104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396" name="Google Shape;396;p9"/>
          <p:cNvSpPr txBox="1">
            <a:spLocks noGrp="1"/>
          </p:cNvSpPr>
          <p:nvPr>
            <p:ph type="body" idx="1"/>
          </p:nvPr>
        </p:nvSpPr>
        <p:spPr>
          <a:xfrm>
            <a:off x="1017025" y="2123525"/>
            <a:ext cx="5043900" cy="41826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97" name="Google Shape;397;p9"/>
          <p:cNvSpPr txBox="1">
            <a:spLocks noGrp="1"/>
          </p:cNvSpPr>
          <p:nvPr>
            <p:ph type="body" idx="2"/>
          </p:nvPr>
        </p:nvSpPr>
        <p:spPr>
          <a:xfrm>
            <a:off x="6560842" y="2123525"/>
            <a:ext cx="5043900" cy="41826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grpSp>
        <p:nvGrpSpPr>
          <p:cNvPr id="398" name="Google Shape;398;p9"/>
          <p:cNvGrpSpPr/>
          <p:nvPr/>
        </p:nvGrpSpPr>
        <p:grpSpPr>
          <a:xfrm rot="5400000">
            <a:off x="10443825" y="4447623"/>
            <a:ext cx="2437255" cy="2244038"/>
            <a:chOff x="4876277" y="2305179"/>
            <a:chExt cx="2437255" cy="2244038"/>
          </a:xfrm>
        </p:grpSpPr>
        <p:sp>
          <p:nvSpPr>
            <p:cNvPr id="399" name="Google Shape;399;p9"/>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9"/>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401;p9"/>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CUSTOM_4_1">
    <p:spTree>
      <p:nvGrpSpPr>
        <p:cNvPr id="1" name="Shape 451"/>
        <p:cNvGrpSpPr/>
        <p:nvPr/>
      </p:nvGrpSpPr>
      <p:grpSpPr>
        <a:xfrm>
          <a:off x="0" y="0"/>
          <a:ext cx="0" cy="0"/>
          <a:chOff x="0" y="0"/>
          <a:chExt cx="0" cy="0"/>
        </a:xfrm>
      </p:grpSpPr>
      <p:sp>
        <p:nvSpPr>
          <p:cNvPr id="452" name="Google Shape;452;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
        <p:nvSpPr>
          <p:cNvPr id="453" name="Google Shape;453;p1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454" name="Google Shape;454;p11"/>
          <p:cNvSpPr txBox="1">
            <a:spLocks noGrp="1"/>
          </p:cNvSpPr>
          <p:nvPr>
            <p:ph type="subTitle" idx="1"/>
          </p:nvPr>
        </p:nvSpPr>
        <p:spPr>
          <a:xfrm>
            <a:off x="287475" y="6083375"/>
            <a:ext cx="7370700" cy="6591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1pPr>
            <a:lvl2pPr lvl="1"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2pPr>
            <a:lvl3pPr lvl="2"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3pPr>
            <a:lvl4pPr lvl="3"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4pPr>
            <a:lvl5pPr lvl="4"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5pPr>
            <a:lvl6pPr lvl="5"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6pPr>
            <a:lvl7pPr lvl="6"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7pPr>
            <a:lvl8pPr lvl="7"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8pPr>
            <a:lvl9pPr lvl="8"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Clr>
                <a:schemeClr val="dk2"/>
              </a:buClr>
              <a:buSzPts val="2400"/>
              <a:buFont typeface="Barlow"/>
              <a:buChar char="●"/>
              <a:defRPr sz="2400">
                <a:solidFill>
                  <a:schemeClr val="dk2"/>
                </a:solidFill>
                <a:latin typeface="Barlow"/>
                <a:ea typeface="Barlow"/>
                <a:cs typeface="Barlow"/>
                <a:sym typeface="Barlow"/>
              </a:defRPr>
            </a:lvl1pPr>
            <a:lvl2pPr marL="914400" lvl="1"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2pPr>
            <a:lvl3pPr marL="1371600" lvl="2"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3pPr>
            <a:lvl4pPr marL="1828800" lvl="3"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4pPr>
            <a:lvl5pPr marL="2286000" lvl="4"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5pPr>
            <a:lvl6pPr marL="2743200" lvl="5"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6pPr>
            <a:lvl7pPr marL="3200400" lvl="6"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7pPr>
            <a:lvl8pPr marL="3657600" lvl="7"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8pPr>
            <a:lvl9pPr marL="4114800" lvl="8" indent="-349250" rtl="0">
              <a:lnSpc>
                <a:spcPct val="115000"/>
              </a:lnSpc>
              <a:spcBef>
                <a:spcPts val="2100"/>
              </a:spcBef>
              <a:spcAft>
                <a:spcPts val="2100"/>
              </a:spcAft>
              <a:buClr>
                <a:schemeClr val="dk2"/>
              </a:buClr>
              <a:buSzPts val="1900"/>
              <a:buFont typeface="Barlow"/>
              <a:buChar char="■"/>
              <a:defRPr sz="1900">
                <a:solidFill>
                  <a:schemeClr val="dk2"/>
                </a:solidFill>
                <a:latin typeface="Barlow"/>
                <a:ea typeface="Barlow"/>
                <a:cs typeface="Barlow"/>
                <a:sym typeface="Barlow"/>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
        <p:nvSpPr>
          <p:cNvPr id="9" name="Google Shape;9;p1"/>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rgbClr val="000000"/>
                </a:solidFill>
                <a:latin typeface="Barlow Condensed"/>
                <a:ea typeface="Barlow Condensed"/>
                <a:cs typeface="Barlow Condensed"/>
                <a:sym typeface="Barlow Condensed"/>
              </a:rPr>
              <a:t>SLIDESMANIA.COM</a:t>
            </a:r>
            <a:endParaRPr sz="1200">
              <a:solidFill>
                <a:srgbClr val="000000"/>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jpg"/><Relationship Id="rId7" Type="http://schemas.openxmlformats.org/officeDocument/2006/relationships/diagramColors" Target="../diagrams/colors6.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hyperlink" Target="https://www.canva.com/" TargetMode="Externa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13"/>
          <p:cNvSpPr/>
          <p:nvPr/>
        </p:nvSpPr>
        <p:spPr>
          <a:xfrm>
            <a:off x="2888701" y="3429000"/>
            <a:ext cx="4342800" cy="478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71" name="Google Shape;471;p13"/>
          <p:cNvSpPr txBox="1">
            <a:spLocks noGrp="1"/>
          </p:cNvSpPr>
          <p:nvPr>
            <p:ph type="ctrTitle"/>
          </p:nvPr>
        </p:nvSpPr>
        <p:spPr>
          <a:xfrm>
            <a:off x="2318197" y="2077204"/>
            <a:ext cx="7521261" cy="2010300"/>
          </a:xfrm>
          <a:prstGeom prst="rect">
            <a:avLst/>
          </a:prstGeom>
        </p:spPr>
        <p:txBody>
          <a:bodyPr spcFirstLastPara="1" wrap="square" lIns="121900" tIns="121900" rIns="121900" bIns="121900" anchor="b" anchorCtr="0">
            <a:noAutofit/>
          </a:bodyPr>
          <a:lstStyle/>
          <a:p>
            <a:pPr lvl="0" algn="ctr"/>
            <a:r>
              <a:rPr lang="es-ES" sz="6000" b="1" cap="all" dirty="0">
                <a:ea typeface="+mj-lt"/>
                <a:cs typeface="+mj-lt"/>
              </a:rPr>
              <a:t>Lengua y literatura </a:t>
            </a:r>
            <a:br>
              <a:rPr lang="es-ES" sz="6000" b="1" cap="all" dirty="0">
                <a:ea typeface="+mj-lt"/>
                <a:cs typeface="+mj-lt"/>
              </a:rPr>
            </a:br>
            <a:r>
              <a:rPr lang="es-ES" sz="6000" b="1" cap="all" dirty="0">
                <a:ea typeface="+mj-lt"/>
                <a:cs typeface="+mj-lt"/>
              </a:rPr>
              <a:t>2° medio</a:t>
            </a:r>
            <a:r>
              <a:rPr lang="en" dirty="0"/>
              <a:t>.</a:t>
            </a:r>
            <a:endParaRPr dirty="0"/>
          </a:p>
        </p:txBody>
      </p:sp>
      <p:sp>
        <p:nvSpPr>
          <p:cNvPr id="472" name="Google Shape;472;p13"/>
          <p:cNvSpPr txBox="1">
            <a:spLocks noGrp="1"/>
          </p:cNvSpPr>
          <p:nvPr>
            <p:ph type="subTitle" idx="1"/>
          </p:nvPr>
        </p:nvSpPr>
        <p:spPr>
          <a:xfrm>
            <a:off x="2814000" y="4083626"/>
            <a:ext cx="6549000" cy="1056900"/>
          </a:xfrm>
          <a:prstGeom prst="rect">
            <a:avLst/>
          </a:prstGeom>
        </p:spPr>
        <p:txBody>
          <a:bodyPr spcFirstLastPara="1" wrap="square" lIns="121900" tIns="121900" rIns="121900" bIns="121900" anchor="t" anchorCtr="0">
            <a:noAutofit/>
          </a:bodyPr>
          <a:lstStyle/>
          <a:p>
            <a:pPr algn="r"/>
            <a:r>
              <a:rPr lang="es-ES" cap="all" dirty="0">
                <a:ea typeface="+mn-lt"/>
                <a:cs typeface="+mn-lt"/>
              </a:rPr>
              <a:t>Departamento de lenguaje</a:t>
            </a:r>
            <a:endParaRPr lang="es-ES" dirty="0"/>
          </a:p>
          <a:p>
            <a:pPr algn="r"/>
            <a:r>
              <a:rPr lang="es-ES" cap="all" dirty="0">
                <a:ea typeface="+mn-lt"/>
                <a:cs typeface="+mn-lt"/>
              </a:rPr>
              <a:t>COLEGIO MAGISTER de </a:t>
            </a:r>
            <a:r>
              <a:rPr lang="es-ES" cap="all" dirty="0" err="1">
                <a:ea typeface="+mn-lt"/>
                <a:cs typeface="+mn-lt"/>
              </a:rPr>
              <a:t>rancagua</a:t>
            </a:r>
            <a:endParaRPr lang="es-ES" dirty="0"/>
          </a:p>
          <a:p>
            <a:pPr algn="r"/>
            <a:r>
              <a:rPr lang="es-ES" cap="all" dirty="0">
                <a:ea typeface="+mn-lt"/>
                <a:cs typeface="+mn-lt"/>
              </a:rPr>
              <a:t>Clase 2, Semana del 24 al 28 de agosto</a:t>
            </a:r>
            <a:endParaRPr lang="es-ES" dirty="0"/>
          </a:p>
          <a:p>
            <a:pPr marL="0" lvl="0" indent="0" algn="l"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26"/>
          <p:cNvSpPr/>
          <p:nvPr/>
        </p:nvSpPr>
        <p:spPr>
          <a:xfrm>
            <a:off x="6604000" y="3529100"/>
            <a:ext cx="2868600" cy="89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16" name="Google Shape;616;p26"/>
          <p:cNvSpPr txBox="1">
            <a:spLocks noGrp="1"/>
          </p:cNvSpPr>
          <p:nvPr>
            <p:ph type="title"/>
          </p:nvPr>
        </p:nvSpPr>
        <p:spPr>
          <a:xfrm>
            <a:off x="1208364" y="940156"/>
            <a:ext cx="9328200" cy="4120977"/>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s-CL" sz="7200" dirty="0"/>
              <a:t>G</a:t>
            </a:r>
            <a:r>
              <a:rPr lang="en" sz="7200" dirty="0"/>
              <a:t>racias por tu atención. </a:t>
            </a:r>
            <a:r>
              <a:rPr lang="es-CL" sz="7200" dirty="0"/>
              <a:t>C</a:t>
            </a:r>
            <a:r>
              <a:rPr lang="en" sz="7200" dirty="0"/>
              <a:t>uídate! </a:t>
            </a:r>
            <a:endParaRPr sz="7200" dirty="0"/>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2035" y="3871610"/>
            <a:ext cx="2143125" cy="2143125"/>
          </a:xfrm>
          <a:prstGeom prst="rect">
            <a:avLst/>
          </a:prstGeom>
        </p:spPr>
      </p:pic>
      <p:graphicFrame>
        <p:nvGraphicFramePr>
          <p:cNvPr id="3" name="2 Diagrama"/>
          <p:cNvGraphicFramePr/>
          <p:nvPr>
            <p:extLst>
              <p:ext uri="{D42A27DB-BD31-4B8C-83A1-F6EECF244321}">
                <p14:modId xmlns:p14="http://schemas.microsoft.com/office/powerpoint/2010/main" val="1934999053"/>
              </p:ext>
            </p:extLst>
          </p:nvPr>
        </p:nvGraphicFramePr>
        <p:xfrm>
          <a:off x="2096393" y="4597758"/>
          <a:ext cx="5798355" cy="15405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14"/>
          <p:cNvSpPr/>
          <p:nvPr/>
        </p:nvSpPr>
        <p:spPr>
          <a:xfrm>
            <a:off x="1434350" y="2898500"/>
            <a:ext cx="4467300" cy="478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80" name="Google Shape;480;p14"/>
          <p:cNvSpPr txBox="1">
            <a:spLocks noGrp="1"/>
          </p:cNvSpPr>
          <p:nvPr>
            <p:ph type="subTitle" idx="2"/>
          </p:nvPr>
        </p:nvSpPr>
        <p:spPr>
          <a:xfrm>
            <a:off x="1223081" y="641248"/>
            <a:ext cx="5151300" cy="9162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b="1" dirty="0">
                <a:solidFill>
                  <a:schemeClr val="dk1"/>
                </a:solidFill>
              </a:rPr>
              <a:t>RUTA</a:t>
            </a:r>
            <a:endParaRPr b="1" dirty="0">
              <a:solidFill>
                <a:schemeClr val="dk1"/>
              </a:solidFill>
            </a:endParaRPr>
          </a:p>
        </p:txBody>
      </p:sp>
      <p:cxnSp>
        <p:nvCxnSpPr>
          <p:cNvPr id="482" name="Google Shape;482;p14"/>
          <p:cNvCxnSpPr/>
          <p:nvPr/>
        </p:nvCxnSpPr>
        <p:spPr>
          <a:xfrm rot="10800000">
            <a:off x="9696868" y="1703440"/>
            <a:ext cx="1989300" cy="12300"/>
          </a:xfrm>
          <a:prstGeom prst="straightConnector1">
            <a:avLst/>
          </a:prstGeom>
          <a:noFill/>
          <a:ln w="19050" cap="flat" cmpd="sng">
            <a:solidFill>
              <a:srgbClr val="000000"/>
            </a:solidFill>
            <a:prstDash val="solid"/>
            <a:miter lim="800000"/>
            <a:headEnd type="none" w="sm" len="sm"/>
            <a:tailEnd type="none" w="sm" len="sm"/>
          </a:ln>
        </p:spPr>
      </p:cxnSp>
      <p:cxnSp>
        <p:nvCxnSpPr>
          <p:cNvPr id="483" name="Google Shape;483;p14"/>
          <p:cNvCxnSpPr/>
          <p:nvPr/>
        </p:nvCxnSpPr>
        <p:spPr>
          <a:xfrm rot="10800000">
            <a:off x="11309800" y="1421900"/>
            <a:ext cx="15600" cy="1954800"/>
          </a:xfrm>
          <a:prstGeom prst="straightConnector1">
            <a:avLst/>
          </a:prstGeom>
          <a:noFill/>
          <a:ln w="19050" cap="flat" cmpd="sng">
            <a:solidFill>
              <a:srgbClr val="000000"/>
            </a:solidFill>
            <a:prstDash val="solid"/>
            <a:miter lim="800000"/>
            <a:headEnd type="none" w="sm" len="sm"/>
            <a:tailEnd type="none" w="sm" len="sm"/>
          </a:ln>
        </p:spPr>
      </p:cxnSp>
      <p:grpSp>
        <p:nvGrpSpPr>
          <p:cNvPr id="484" name="Google Shape;484;p14"/>
          <p:cNvGrpSpPr/>
          <p:nvPr/>
        </p:nvGrpSpPr>
        <p:grpSpPr>
          <a:xfrm rot="-10280301" flipH="1">
            <a:off x="9873855" y="4595411"/>
            <a:ext cx="2248038" cy="2349087"/>
            <a:chOff x="1219199" y="2085764"/>
            <a:chExt cx="2248026" cy="2349075"/>
          </a:xfrm>
        </p:grpSpPr>
        <p:sp>
          <p:nvSpPr>
            <p:cNvPr id="485" name="Google Shape;485;p14"/>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14"/>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87;p14"/>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14"/>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14"/>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14"/>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14"/>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14"/>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14"/>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14"/>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14"/>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496;p14"/>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3540" y="2399299"/>
            <a:ext cx="4114891" cy="3082196"/>
          </a:xfrm>
          <a:prstGeom prst="rect">
            <a:avLst/>
          </a:prstGeom>
        </p:spPr>
      </p:pic>
      <p:graphicFrame>
        <p:nvGraphicFramePr>
          <p:cNvPr id="24" name="Marcador de posición de contenido 8" descr="Iconos inteligentes">
            <a:extLst>
              <a:ext uri="{FF2B5EF4-FFF2-40B4-BE49-F238E27FC236}">
                <a16:creationId xmlns:a16="http://schemas.microsoft.com/office/drawing/2014/main" id="{AF65593E-D01F-46FF-BA88-B366A26F2379}"/>
              </a:ext>
            </a:extLst>
          </p:cNvPr>
          <p:cNvGraphicFramePr>
            <a:graphicFrameLocks/>
          </p:cNvGraphicFramePr>
          <p:nvPr>
            <p:extLst>
              <p:ext uri="{D42A27DB-BD31-4B8C-83A1-F6EECF244321}">
                <p14:modId xmlns:p14="http://schemas.microsoft.com/office/powerpoint/2010/main" val="1319093855"/>
              </p:ext>
            </p:extLst>
          </p:nvPr>
        </p:nvGraphicFramePr>
        <p:xfrm>
          <a:off x="1434350" y="1715740"/>
          <a:ext cx="4747509" cy="47335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16"/>
          <p:cNvSpPr/>
          <p:nvPr/>
        </p:nvSpPr>
        <p:spPr>
          <a:xfrm>
            <a:off x="4945525" y="2950800"/>
            <a:ext cx="3660600" cy="478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09" name="Google Shape;509;p16"/>
          <p:cNvSpPr txBox="1">
            <a:spLocks noGrp="1"/>
          </p:cNvSpPr>
          <p:nvPr>
            <p:ph type="title"/>
          </p:nvPr>
        </p:nvSpPr>
        <p:spPr>
          <a:xfrm>
            <a:off x="1789950" y="3047250"/>
            <a:ext cx="8768700" cy="7635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t>¿Sabes qué es una infografía?</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17"/>
          <p:cNvSpPr/>
          <p:nvPr/>
        </p:nvSpPr>
        <p:spPr>
          <a:xfrm>
            <a:off x="3406600" y="1993150"/>
            <a:ext cx="2450400" cy="478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15" name="Google Shape;515;p17"/>
          <p:cNvSpPr txBox="1">
            <a:spLocks noGrp="1"/>
          </p:cNvSpPr>
          <p:nvPr>
            <p:ph type="body" idx="1"/>
          </p:nvPr>
        </p:nvSpPr>
        <p:spPr>
          <a:xfrm>
            <a:off x="1002675" y="2719300"/>
            <a:ext cx="10293900" cy="30033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s-MX" sz="3200" dirty="0">
                <a:solidFill>
                  <a:schemeClr val="tx1"/>
                </a:solidFill>
              </a:rPr>
              <a:t>Identificar las características de la infografía como texto informativo utilizado con frecuencia en los MCM, con el fin de crear una que dé cuenta de un tema que se domina, demostrando capacidad de síntesis y creatividad, en forma individual</a:t>
            </a:r>
            <a:endParaRPr sz="3200" dirty="0">
              <a:solidFill>
                <a:schemeClr val="tx1"/>
              </a:solidFill>
            </a:endParaRPr>
          </a:p>
        </p:txBody>
      </p:sp>
      <p:sp>
        <p:nvSpPr>
          <p:cNvPr id="516" name="Google Shape;516;p17"/>
          <p:cNvSpPr txBox="1">
            <a:spLocks noGrp="1"/>
          </p:cNvSpPr>
          <p:nvPr>
            <p:ph type="title"/>
          </p:nvPr>
        </p:nvSpPr>
        <p:spPr>
          <a:xfrm>
            <a:off x="1105706" y="1087983"/>
            <a:ext cx="10293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000" dirty="0"/>
              <a:t>Objetivo</a:t>
            </a:r>
            <a:endParaRPr sz="6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p:txBody>
          <a:bodyPr/>
          <a:lstStyle/>
          <a:p>
            <a:r>
              <a:rPr lang="es-MX" sz="4000" dirty="0">
                <a:solidFill>
                  <a:srgbClr val="002060"/>
                </a:solidFill>
              </a:rPr>
              <a:t>Analicemos infografías.</a:t>
            </a:r>
          </a:p>
          <a:p>
            <a:r>
              <a:rPr lang="es-MX" sz="4000" dirty="0">
                <a:solidFill>
                  <a:srgbClr val="002060"/>
                </a:solidFill>
              </a:rPr>
              <a:t>Pon atención a las siguientes imágenes y responde las preguntas </a:t>
            </a:r>
          </a:p>
          <a:p>
            <a:r>
              <a:rPr lang="es-MX" sz="4000" dirty="0">
                <a:solidFill>
                  <a:srgbClr val="002060"/>
                </a:solidFill>
              </a:rPr>
              <a:t>Recuerda respetar los turnos de intervención</a:t>
            </a:r>
          </a:p>
        </p:txBody>
      </p:sp>
      <p:sp>
        <p:nvSpPr>
          <p:cNvPr id="3" name="2 Título"/>
          <p:cNvSpPr>
            <a:spLocks noGrp="1"/>
          </p:cNvSpPr>
          <p:nvPr>
            <p:ph type="title"/>
          </p:nvPr>
        </p:nvSpPr>
        <p:spPr/>
        <p:txBody>
          <a:bodyPr/>
          <a:lstStyle/>
          <a:p>
            <a:r>
              <a:rPr lang="es-MX" sz="6000" dirty="0"/>
              <a:t>Actividad 1</a:t>
            </a:r>
            <a:endParaRPr lang="es-CL" sz="6000" dirty="0"/>
          </a:p>
        </p:txBody>
      </p:sp>
    </p:spTree>
    <p:extLst>
      <p:ext uri="{BB962C8B-B14F-4D97-AF65-F5344CB8AC3E}">
        <p14:creationId xmlns:p14="http://schemas.microsoft.com/office/powerpoint/2010/main" val="2968224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473" y="0"/>
            <a:ext cx="6858000" cy="6858000"/>
          </a:xfrm>
          <a:prstGeom prst="rect">
            <a:avLst/>
          </a:prstGeom>
        </p:spPr>
      </p:pic>
      <p:graphicFrame>
        <p:nvGraphicFramePr>
          <p:cNvPr id="10" name="9 Diagrama"/>
          <p:cNvGraphicFramePr/>
          <p:nvPr>
            <p:extLst>
              <p:ext uri="{D42A27DB-BD31-4B8C-83A1-F6EECF244321}">
                <p14:modId xmlns:p14="http://schemas.microsoft.com/office/powerpoint/2010/main" val="1679289263"/>
              </p:ext>
            </p:extLst>
          </p:nvPr>
        </p:nvGraphicFramePr>
        <p:xfrm>
          <a:off x="8010658" y="346179"/>
          <a:ext cx="395381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1517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369" y="310702"/>
            <a:ext cx="4763165" cy="5772956"/>
          </a:xfrm>
          <a:prstGeom prst="rect">
            <a:avLst/>
          </a:prstGeom>
        </p:spPr>
      </p:pic>
      <p:graphicFrame>
        <p:nvGraphicFramePr>
          <p:cNvPr id="4" name="3 Diagrama"/>
          <p:cNvGraphicFramePr/>
          <p:nvPr>
            <p:extLst>
              <p:ext uri="{D42A27DB-BD31-4B8C-83A1-F6EECF244321}">
                <p14:modId xmlns:p14="http://schemas.microsoft.com/office/powerpoint/2010/main" val="989504542"/>
              </p:ext>
            </p:extLst>
          </p:nvPr>
        </p:nvGraphicFramePr>
        <p:xfrm>
          <a:off x="5975797" y="310702"/>
          <a:ext cx="5872765" cy="5827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4650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20"/>
          <p:cNvSpPr/>
          <p:nvPr/>
        </p:nvSpPr>
        <p:spPr>
          <a:xfrm>
            <a:off x="3316950" y="1828800"/>
            <a:ext cx="2450400" cy="478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34" name="Google Shape;534;p20"/>
          <p:cNvSpPr txBox="1">
            <a:spLocks noGrp="1"/>
          </p:cNvSpPr>
          <p:nvPr>
            <p:ph type="title"/>
          </p:nvPr>
        </p:nvSpPr>
        <p:spPr>
          <a:xfrm>
            <a:off x="916834" y="762947"/>
            <a:ext cx="100104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s-MX" sz="6000" dirty="0"/>
              <a:t>Actividad 2</a:t>
            </a:r>
            <a:endParaRPr sz="6000" dirty="0"/>
          </a:p>
        </p:txBody>
      </p:sp>
      <p:sp>
        <p:nvSpPr>
          <p:cNvPr id="535" name="Google Shape;535;p20"/>
          <p:cNvSpPr txBox="1">
            <a:spLocks noGrp="1"/>
          </p:cNvSpPr>
          <p:nvPr>
            <p:ph type="body" idx="1"/>
          </p:nvPr>
        </p:nvSpPr>
        <p:spPr>
          <a:xfrm>
            <a:off x="926873" y="2307000"/>
            <a:ext cx="3525125" cy="3540008"/>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s-CL" sz="2800" dirty="0">
                <a:solidFill>
                  <a:schemeClr val="tx1"/>
                </a:solidFill>
              </a:rPr>
              <a:t>¡Probemos tus habilidades!</a:t>
            </a:r>
          </a:p>
          <a:p>
            <a:pPr marL="0" lvl="0" indent="0" algn="l" rtl="0">
              <a:spcBef>
                <a:spcPts val="0"/>
              </a:spcBef>
              <a:spcAft>
                <a:spcPts val="2100"/>
              </a:spcAft>
              <a:buNone/>
            </a:pPr>
            <a:r>
              <a:rPr lang="es-CL" sz="2800" dirty="0">
                <a:solidFill>
                  <a:schemeClr val="tx1"/>
                </a:solidFill>
              </a:rPr>
              <a:t>C</a:t>
            </a:r>
            <a:r>
              <a:rPr lang="en" sz="2800" dirty="0">
                <a:solidFill>
                  <a:schemeClr val="tx1"/>
                </a:solidFill>
              </a:rPr>
              <a:t>rea una infografía sobre un tema que domines, siguendo las indicaciones: </a:t>
            </a:r>
            <a:endParaRPr sz="2800" dirty="0">
              <a:solidFill>
                <a:schemeClr val="tx1"/>
              </a:solidFill>
            </a:endParaRPr>
          </a:p>
        </p:txBody>
      </p:sp>
      <p:graphicFrame>
        <p:nvGraphicFramePr>
          <p:cNvPr id="3" name="2 Diagrama"/>
          <p:cNvGraphicFramePr/>
          <p:nvPr>
            <p:extLst>
              <p:ext uri="{D42A27DB-BD31-4B8C-83A1-F6EECF244321}">
                <p14:modId xmlns:p14="http://schemas.microsoft.com/office/powerpoint/2010/main" val="1594238431"/>
              </p:ext>
            </p:extLst>
          </p:nvPr>
        </p:nvGraphicFramePr>
        <p:xfrm>
          <a:off x="3564586" y="1848959"/>
          <a:ext cx="8128000" cy="4070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texto"/>
          <p:cNvSpPr>
            <a:spLocks noGrp="1"/>
          </p:cNvSpPr>
          <p:nvPr>
            <p:ph type="body" idx="1"/>
          </p:nvPr>
        </p:nvSpPr>
        <p:spPr/>
        <p:txBody>
          <a:bodyPr/>
          <a:lstStyle/>
          <a:p>
            <a:r>
              <a:rPr lang="es-CL" sz="4400" dirty="0">
                <a:solidFill>
                  <a:schemeClr val="tx1"/>
                </a:solidFill>
                <a:hlinkClick r:id="rId2"/>
              </a:rPr>
              <a:t>https://www.canva.com/</a:t>
            </a:r>
            <a:endParaRPr lang="es-CL" sz="4400" dirty="0">
              <a:solidFill>
                <a:schemeClr val="tx1"/>
              </a:solidFill>
            </a:endParaRPr>
          </a:p>
          <a:p>
            <a:r>
              <a:rPr lang="es-MX" sz="4400" dirty="0">
                <a:solidFill>
                  <a:schemeClr val="tx1"/>
                </a:solidFill>
              </a:rPr>
              <a:t>O </a:t>
            </a:r>
            <a:r>
              <a:rPr lang="es-MX" sz="4400" dirty="0" err="1">
                <a:solidFill>
                  <a:schemeClr val="tx1"/>
                </a:solidFill>
              </a:rPr>
              <a:t>googlea</a:t>
            </a:r>
            <a:r>
              <a:rPr lang="es-MX" sz="4400" dirty="0">
                <a:solidFill>
                  <a:schemeClr val="tx1"/>
                </a:solidFill>
              </a:rPr>
              <a:t>: «</a:t>
            </a:r>
            <a:r>
              <a:rPr lang="es-MX" sz="4400" dirty="0" err="1">
                <a:solidFill>
                  <a:schemeClr val="tx1"/>
                </a:solidFill>
              </a:rPr>
              <a:t>canva</a:t>
            </a:r>
            <a:r>
              <a:rPr lang="es-MX" sz="4400" dirty="0">
                <a:solidFill>
                  <a:schemeClr val="tx1"/>
                </a:solidFill>
              </a:rPr>
              <a:t>»</a:t>
            </a:r>
          </a:p>
          <a:p>
            <a:r>
              <a:rPr lang="es-MX" sz="4400" dirty="0">
                <a:solidFill>
                  <a:schemeClr val="tx1"/>
                </a:solidFill>
              </a:rPr>
              <a:t>¡Manos a la obra! Crea tu infografía</a:t>
            </a:r>
            <a:endParaRPr lang="es-CL" sz="4400" dirty="0">
              <a:solidFill>
                <a:schemeClr val="tx1"/>
              </a:solidFill>
            </a:endParaRPr>
          </a:p>
          <a:p>
            <a:r>
              <a:rPr lang="es-CL" sz="4400" dirty="0">
                <a:solidFill>
                  <a:schemeClr val="tx1"/>
                </a:solidFill>
              </a:rPr>
              <a:t>Envíala al mail</a:t>
            </a:r>
            <a:endParaRPr lang="es-MX" sz="4400" dirty="0">
              <a:solidFill>
                <a:schemeClr val="tx1"/>
              </a:solidFill>
            </a:endParaRPr>
          </a:p>
        </p:txBody>
      </p:sp>
      <p:sp>
        <p:nvSpPr>
          <p:cNvPr id="7" name="6 Título"/>
          <p:cNvSpPr>
            <a:spLocks noGrp="1"/>
          </p:cNvSpPr>
          <p:nvPr>
            <p:ph type="title"/>
          </p:nvPr>
        </p:nvSpPr>
        <p:spPr/>
        <p:txBody>
          <a:bodyPr/>
          <a:lstStyle/>
          <a:p>
            <a:r>
              <a:rPr lang="es-MX" sz="6000" dirty="0"/>
              <a:t>Visita el siguiente enlace</a:t>
            </a:r>
            <a:endParaRPr lang="es-CL" sz="6000" dirty="0"/>
          </a:p>
        </p:txBody>
      </p:sp>
      <p:graphicFrame>
        <p:nvGraphicFramePr>
          <p:cNvPr id="9" name="8 Diagrama"/>
          <p:cNvGraphicFramePr/>
          <p:nvPr>
            <p:extLst>
              <p:ext uri="{D42A27DB-BD31-4B8C-83A1-F6EECF244321}">
                <p14:modId xmlns:p14="http://schemas.microsoft.com/office/powerpoint/2010/main" val="3586495531"/>
              </p:ext>
            </p:extLst>
          </p:nvPr>
        </p:nvGraphicFramePr>
        <p:xfrm>
          <a:off x="8564451" y="1751527"/>
          <a:ext cx="2369712" cy="2408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0495821"/>
      </p:ext>
    </p:extLst>
  </p:cSld>
  <p:clrMapOvr>
    <a:masterClrMapping/>
  </p:clrMapOvr>
</p:sld>
</file>

<file path=ppt/theme/theme1.xml><?xml version="1.0" encoding="utf-8"?>
<a:theme xmlns:a="http://schemas.openxmlformats.org/drawingml/2006/main" name="SlidesMania">
  <a:themeElements>
    <a:clrScheme name="Simple Light">
      <a:dk1>
        <a:srgbClr val="000000"/>
      </a:dk1>
      <a:lt1>
        <a:srgbClr val="FFFFFF"/>
      </a:lt1>
      <a:dk2>
        <a:srgbClr val="595959"/>
      </a:dk2>
      <a:lt2>
        <a:srgbClr val="434343"/>
      </a:lt2>
      <a:accent1>
        <a:srgbClr val="C8DCDA"/>
      </a:accent1>
      <a:accent2>
        <a:srgbClr val="DBE9E9"/>
      </a:accent2>
      <a:accent3>
        <a:srgbClr val="8EB1AD"/>
      </a:accent3>
      <a:accent4>
        <a:srgbClr val="F2F2F2"/>
      </a:accent4>
      <a:accent5>
        <a:srgbClr val="FFF2CB"/>
      </a:accent5>
      <a:accent6>
        <a:srgbClr val="D8D8D8"/>
      </a:accent6>
      <a:hlink>
        <a:srgbClr val="6F838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313</Words>
  <Application>Microsoft Office PowerPoint</Application>
  <PresentationFormat>Panorámica</PresentationFormat>
  <Paragraphs>39</Paragraphs>
  <Slides>10</Slides>
  <Notes>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Barlow</vt:lpstr>
      <vt:lpstr>Garamond</vt:lpstr>
      <vt:lpstr>Barlow Condensed</vt:lpstr>
      <vt:lpstr>Calibri</vt:lpstr>
      <vt:lpstr>Barlow Semi Condensed SemiBold</vt:lpstr>
      <vt:lpstr>Arial</vt:lpstr>
      <vt:lpstr>SlidesMania</vt:lpstr>
      <vt:lpstr>Lengua y literatura  2° medio.</vt:lpstr>
      <vt:lpstr>Presentación de PowerPoint</vt:lpstr>
      <vt:lpstr>¿Sabes qué es una infografía?</vt:lpstr>
      <vt:lpstr>Objetivo</vt:lpstr>
      <vt:lpstr>Actividad 1</vt:lpstr>
      <vt:lpstr>Presentación de PowerPoint</vt:lpstr>
      <vt:lpstr>Presentación de PowerPoint</vt:lpstr>
      <vt:lpstr>Actividad 2</vt:lpstr>
      <vt:lpstr>Visita el siguiente enlace</vt:lpstr>
      <vt:lpstr>Gracias por tu atención. Cuídate!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Lengua y literatura  2° medio.</dc:title>
  <dc:creator>Juan Francisco Rubio Díaz</dc:creator>
  <cp:lastModifiedBy>juan.rubio@colegiomagister.cl</cp:lastModifiedBy>
  <cp:revision>9</cp:revision>
  <dcterms:modified xsi:type="dcterms:W3CDTF">2020-08-25T16:34:21Z</dcterms:modified>
</cp:coreProperties>
</file>