
<file path=[Content_Types].xml><?xml version="1.0" encoding="utf-8"?>
<Types xmlns="http://schemas.openxmlformats.org/package/2006/content-types">
  <Default Extension="bmp" ContentType="image/bmp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0" r:id="rId1"/>
  </p:sldMasterIdLst>
  <p:sldIdLst>
    <p:sldId id="256" r:id="rId2"/>
    <p:sldId id="258" r:id="rId3"/>
    <p:sldId id="293" r:id="rId4"/>
    <p:sldId id="294" r:id="rId5"/>
    <p:sldId id="295" r:id="rId6"/>
    <p:sldId id="296" r:id="rId7"/>
    <p:sldId id="297" r:id="rId8"/>
    <p:sldId id="299" r:id="rId9"/>
    <p:sldId id="298" r:id="rId10"/>
    <p:sldId id="300" r:id="rId11"/>
    <p:sldId id="30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71" autoAdjust="0"/>
    <p:restoredTop sz="94660"/>
  </p:normalViewPr>
  <p:slideViewPr>
    <p:cSldViewPr snapToGrid="0">
      <p:cViewPr varScale="1">
        <p:scale>
          <a:sx n="36" d="100"/>
          <a:sy n="36" d="100"/>
        </p:scale>
        <p:origin x="342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2AED8E5B-0D98-4FE1-9B26-D1041E3A89F9}" type="datetimeFigureOut">
              <a:rPr lang="en-US" smtClean="0"/>
              <a:t>6/30/2020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822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4159CD-DA3A-463F-AFEF-A68838A6859B}" type="datetimeFigureOut">
              <a:rPr lang="en-US" smtClean="0"/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479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12A925-E007-46C2-84AB-35EE10DCAD39}" type="datetimeFigureOut">
              <a:rPr lang="en-US" smtClean="0"/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554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73C2DCB-466C-4061-8D51-D3254DD77FA1}" type="datetimeFigureOut">
              <a:rPr lang="en-US" smtClean="0"/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350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642357F-39F6-401C-9FF8-3072724998F3}" type="datetimeFigureOut">
              <a:rPr lang="en-US" smtClean="0"/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27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5DB09B-D413-414E-B13F-B1984CD8FF65}" type="datetimeFigureOut">
              <a:rPr lang="en-US" smtClean="0"/>
              <a:t>6/30/2020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065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38F992-55E7-4B2D-A6F1-8C9243CBFE1B}" type="datetimeFigureOut">
              <a:rPr lang="en-US" smtClean="0"/>
              <a:t>6/30/2020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177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298110-BAA6-4256-A2E5-BB66A47D2616}" type="datetimeFigureOut">
              <a:rPr lang="en-US" smtClean="0"/>
              <a:t>6/30/2020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808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903892-3343-4E4E-B81B-70A099359AD2}" type="datetimeFigureOut">
              <a:rPr lang="en-US" smtClean="0"/>
              <a:t>6/30/2020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830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232F85-D33A-46AF-9088-5A7400C1018E}" type="datetimeFigureOut">
              <a:rPr lang="en-US" smtClean="0"/>
              <a:t>6/30/2020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99744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EB3A624-F501-46A9-B8CA-4949E24E27C8}" type="datetimeFigureOut">
              <a:rPr lang="en-US" smtClean="0"/>
              <a:t>6/30/2020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378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40C4D3C1-679D-44D8-8A9C-D402CE4EF569}" type="datetimeFigureOut">
              <a:rPr lang="en-US" smtClean="0"/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0971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3" Type="http://schemas.openxmlformats.org/officeDocument/2006/relationships/image" Target="../media/image70.png"/><Relationship Id="rId7" Type="http://schemas.openxmlformats.org/officeDocument/2006/relationships/image" Target="../media/image72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.png"/><Relationship Id="rId5" Type="http://schemas.openxmlformats.org/officeDocument/2006/relationships/image" Target="../media/image700.png"/><Relationship Id="rId4" Type="http://schemas.openxmlformats.org/officeDocument/2006/relationships/image" Target="../media/image69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18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37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36.png"/><Relationship Id="rId5" Type="http://schemas.openxmlformats.org/officeDocument/2006/relationships/image" Target="../media/image31.png"/><Relationship Id="rId10" Type="http://schemas.openxmlformats.org/officeDocument/2006/relationships/image" Target="../media/image28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10" Type="http://schemas.openxmlformats.org/officeDocument/2006/relationships/image" Target="../media/image46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11" Type="http://schemas.openxmlformats.org/officeDocument/2006/relationships/image" Target="../media/image56.png"/><Relationship Id="rId5" Type="http://schemas.openxmlformats.org/officeDocument/2006/relationships/image" Target="../media/image50.png"/><Relationship Id="rId10" Type="http://schemas.openxmlformats.org/officeDocument/2006/relationships/image" Target="../media/image55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0.png"/><Relationship Id="rId4" Type="http://schemas.openxmlformats.org/officeDocument/2006/relationships/image" Target="../media/image5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3" Type="http://schemas.openxmlformats.org/officeDocument/2006/relationships/image" Target="../media/image61.png"/><Relationship Id="rId7" Type="http://schemas.openxmlformats.org/officeDocument/2006/relationships/image" Target="../media/image65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11" Type="http://schemas.openxmlformats.org/officeDocument/2006/relationships/image" Target="../media/image69.png"/><Relationship Id="rId5" Type="http://schemas.openxmlformats.org/officeDocument/2006/relationships/image" Target="../media/image63.png"/><Relationship Id="rId10" Type="http://schemas.openxmlformats.org/officeDocument/2006/relationships/image" Target="../media/image68.png"/><Relationship Id="rId4" Type="http://schemas.openxmlformats.org/officeDocument/2006/relationships/image" Target="../media/image62.png"/><Relationship Id="rId9" Type="http://schemas.openxmlformats.org/officeDocument/2006/relationships/image" Target="../media/image6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61708" y="1937982"/>
            <a:ext cx="9068586" cy="2744081"/>
          </a:xfrm>
        </p:spPr>
        <p:txBody>
          <a:bodyPr/>
          <a:lstStyle/>
          <a:p>
            <a:r>
              <a:rPr lang="es-C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Matemática</a:t>
            </a:r>
            <a:endParaRPr lang="es-C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/>
            <a:r>
              <a:rPr lang="es-C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30/06/2020</a:t>
            </a:r>
          </a:p>
        </p:txBody>
      </p:sp>
    </p:spTree>
    <p:extLst>
      <p:ext uri="{BB962C8B-B14F-4D97-AF65-F5344CB8AC3E}">
        <p14:creationId xmlns:p14="http://schemas.microsoft.com/office/powerpoint/2010/main" val="14702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555" y="642594"/>
            <a:ext cx="10509997" cy="240335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9443975" y="2369628"/>
                <a:ext cx="4263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𝟏𝟓</m:t>
                      </m:r>
                      <m:r>
                        <a:rPr lang="es-CL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b="1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3975" y="2369628"/>
                <a:ext cx="426399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12857" r="-12857" b="-1333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9443975" y="1275027"/>
                <a:ext cx="4263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𝟑𝟐</m:t>
                      </m:r>
                      <m:r>
                        <a:rPr lang="es-CL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b="1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3975" y="1275027"/>
                <a:ext cx="426399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11429" r="-12857" b="-1087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8670699" y="1428916"/>
                <a:ext cx="21961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s-CL" sz="2000" b="1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0699" y="1428916"/>
                <a:ext cx="219612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3889" r="-13889" b="-196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Conector recto 6"/>
          <p:cNvCxnSpPr/>
          <p:nvPr/>
        </p:nvCxnSpPr>
        <p:spPr>
          <a:xfrm flipH="1" flipV="1">
            <a:off x="8573984" y="1552026"/>
            <a:ext cx="869991" cy="462168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CuadroTexto 12"/>
          <p:cNvSpPr txBox="1"/>
          <p:nvPr/>
        </p:nvSpPr>
        <p:spPr>
          <a:xfrm>
            <a:off x="933447" y="3048794"/>
            <a:ext cx="5041829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s-CL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 crear radio, se generan triángulos isósceles,</a:t>
            </a:r>
          </a:p>
          <a:p>
            <a:endParaRPr lang="es-CL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Conector recto de flecha 13"/>
          <p:cNvCxnSpPr/>
          <p:nvPr/>
        </p:nvCxnSpPr>
        <p:spPr>
          <a:xfrm flipV="1">
            <a:off x="600938" y="2234993"/>
            <a:ext cx="332509" cy="27313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/>
              <p:cNvSpPr txBox="1"/>
              <p:nvPr/>
            </p:nvSpPr>
            <p:spPr>
              <a:xfrm>
                <a:off x="8678732" y="1272179"/>
                <a:ext cx="4263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𝟑𝟐</m:t>
                      </m:r>
                      <m:r>
                        <a:rPr lang="es-CL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b="1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6" name="CuadroTex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8732" y="1272179"/>
                <a:ext cx="426399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12857" r="-11429" b="-1111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/>
              <p:cNvSpPr txBox="1"/>
              <p:nvPr/>
            </p:nvSpPr>
            <p:spPr>
              <a:xfrm>
                <a:off x="8455879" y="1649555"/>
                <a:ext cx="4263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𝟏𝟓</m:t>
                      </m:r>
                      <m:r>
                        <a:rPr lang="es-CL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b="1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7" name="Cuadro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5879" y="1649555"/>
                <a:ext cx="426399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12857" r="-12857" b="-1333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ángulo 10"/>
              <p:cNvSpPr/>
              <p:nvPr/>
            </p:nvSpPr>
            <p:spPr>
              <a:xfrm>
                <a:off x="2355588" y="3479681"/>
                <a:ext cx="17331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1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𝟑𝟐</m:t>
                      </m:r>
                      <m:r>
                        <a:rPr lang="es-CL" b="1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s-CL" b="1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𝟏𝟓</m:t>
                      </m:r>
                      <m:r>
                        <a:rPr lang="es-CL" b="1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CL" b="1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𝟒𝟕</m:t>
                      </m:r>
                      <m:r>
                        <a:rPr lang="es-CL" b="1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°</m:t>
                      </m:r>
                    </m:oMath>
                  </m:oMathPara>
                </a14:m>
                <a:endParaRPr lang="es-CL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Rectángulo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5588" y="3479681"/>
                <a:ext cx="1733167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9537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2" grpId="0"/>
      <p:bldP spid="13" grpId="0"/>
      <p:bldP spid="16" grpId="0"/>
      <p:bldP spid="17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794" y="1271986"/>
            <a:ext cx="10527674" cy="2920003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794" y="4291693"/>
            <a:ext cx="10527674" cy="208023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968942" y="415637"/>
            <a:ext cx="20056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L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</a:t>
            </a:r>
            <a:endParaRPr lang="es-CL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533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02094" y="466380"/>
            <a:ext cx="6068246" cy="1099794"/>
          </a:xfrm>
        </p:spPr>
        <p:txBody>
          <a:bodyPr>
            <a:normAutofit/>
          </a:bodyPr>
          <a:lstStyle/>
          <a:p>
            <a:pPr algn="ctr"/>
            <a:r>
              <a:rPr lang="es-CL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MATEMÁTICA</a:t>
            </a:r>
            <a:endParaRPr lang="es-CL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2350" y="1566174"/>
            <a:ext cx="6023214" cy="2108125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2694" y="4047564"/>
            <a:ext cx="2246897" cy="21600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9357" y="4047564"/>
            <a:ext cx="1977978" cy="21600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77101" y="4047564"/>
            <a:ext cx="2331219" cy="2160000"/>
          </a:xfrm>
          <a:prstGeom prst="rect">
            <a:avLst/>
          </a:prstGeom>
        </p:spPr>
      </p:pic>
      <p:pic>
        <p:nvPicPr>
          <p:cNvPr id="9" name="Imagen 8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294" y="3832412"/>
            <a:ext cx="2859327" cy="2375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1294" y="763140"/>
            <a:ext cx="2689412" cy="2670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997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129" y="282436"/>
            <a:ext cx="5540876" cy="876363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390" y="1211179"/>
            <a:ext cx="8417166" cy="262553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/>
              <p:cNvSpPr txBox="1"/>
              <p:nvPr/>
            </p:nvSpPr>
            <p:spPr>
              <a:xfrm>
                <a:off x="4672068" y="2057471"/>
                <a:ext cx="47609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𝟑𝟐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" name="Cuadro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2068" y="2057471"/>
                <a:ext cx="476091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10127" r="-10127" b="-10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5364584" y="3126689"/>
                <a:ext cx="38472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s-CL" sz="2000" b="1" dirty="0" smtClean="0">
                    <a:solidFill>
                      <a:schemeClr val="bg1"/>
                    </a:solidFill>
                  </a:rPr>
                  <a:t>47</a:t>
                </a:r>
                <a14:m>
                  <m:oMath xmlns:m="http://schemas.openxmlformats.org/officeDocument/2006/math">
                    <m:r>
                      <a:rPr lang="es-CL" sz="20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endParaRPr lang="es-CL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584" y="3126689"/>
                <a:ext cx="384721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39683" t="-26000" r="-25397" b="-50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/>
              <p:cNvSpPr txBox="1"/>
              <p:nvPr/>
            </p:nvSpPr>
            <p:spPr>
              <a:xfrm>
                <a:off x="5872200" y="1918730"/>
                <a:ext cx="21961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s-CL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2200" y="1918730"/>
                <a:ext cx="219611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13889" r="-13889" b="-4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4633390" y="2731040"/>
                <a:ext cx="22602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</m:oMath>
                  </m:oMathPara>
                </a14:m>
                <a:endParaRPr lang="es-CL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3390" y="2731040"/>
                <a:ext cx="226024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24324" r="-27027" b="-32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CuadroTexto 11"/>
          <p:cNvSpPr txBox="1"/>
          <p:nvPr/>
        </p:nvSpPr>
        <p:spPr>
          <a:xfrm>
            <a:off x="673954" y="2618857"/>
            <a:ext cx="34319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es-CL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ngulos inscritos que subtienden al mismo arco son congruentes.</a:t>
            </a:r>
            <a:endParaRPr lang="es-CL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7422077" y="1764841"/>
                <a:ext cx="95840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𝟒𝟕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2077" y="1764841"/>
                <a:ext cx="958404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2548" r="-5096" b="-10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/>
              <p:cNvSpPr txBox="1"/>
              <p:nvPr/>
            </p:nvSpPr>
            <p:spPr>
              <a:xfrm>
                <a:off x="7422077" y="2124998"/>
                <a:ext cx="96481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𝟑𝟐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Cuadro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2077" y="2124998"/>
                <a:ext cx="964816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5696" r="-5063" b="-30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8431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3" grpId="0"/>
      <p:bldP spid="7" grpId="0"/>
      <p:bldP spid="12" grpId="0"/>
      <p:bldP spid="13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005" y="572493"/>
            <a:ext cx="10641987" cy="335532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4730776" y="2250155"/>
                <a:ext cx="47609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𝟗𝟔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0776" y="2250155"/>
                <a:ext cx="476092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10256" r="-11538" b="-9804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6685081" y="1860305"/>
                <a:ext cx="62998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𝟏𝟏𝟔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5081" y="1860305"/>
                <a:ext cx="629981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8738" r="-7767" b="-9804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5876387" y="1824397"/>
                <a:ext cx="21961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s-CL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6387" y="1824397"/>
                <a:ext cx="219612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3889" r="-13889" b="-196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/>
              <p:cNvSpPr txBox="1"/>
              <p:nvPr/>
            </p:nvSpPr>
            <p:spPr>
              <a:xfrm>
                <a:off x="7967382" y="1328394"/>
                <a:ext cx="239245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𝟑𝟔𝟎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𝟗𝟔</m:t>
                          </m:r>
                          <m: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𝟏𝟏𝟔</m:t>
                          </m:r>
                        </m:e>
                      </m:d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s-CL" sz="2000" b="1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7382" y="1328394"/>
                <a:ext cx="2392450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1786" r="-255" b="-12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7965855" y="1706272"/>
                <a:ext cx="177830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𝟑𝟔𝟎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𝟐𝟏𝟐</m:t>
                          </m:r>
                        </m:e>
                      </m:d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s-CL" sz="2000" b="1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5855" y="1706272"/>
                <a:ext cx="1778307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2749" r="-687" b="-10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10035957" y="1671294"/>
                <a:ext cx="62998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𝟏𝟒𝟖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000" b="1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5957" y="1671294"/>
                <a:ext cx="629981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7692" r="-7692" b="-9804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6152952" y="3584130"/>
                <a:ext cx="62998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𝟏𝟒𝟖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000" b="1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2952" y="3584130"/>
                <a:ext cx="629981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7692" r="-7692" b="-10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8009362" y="2702840"/>
                <a:ext cx="163275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𝟏𝟒𝟖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°: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𝟕𝟒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000" b="1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9362" y="2702840"/>
                <a:ext cx="163275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2985" r="-2612" b="-9804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8205203" y="3330345"/>
                <a:ext cx="95840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𝟕𝟒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5203" y="3330345"/>
                <a:ext cx="958404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2548" r="-5096" b="-9804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4466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3" grpId="0"/>
      <p:bldP spid="9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606" y="664597"/>
            <a:ext cx="7210425" cy="359049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/>
              <p:cNvSpPr txBox="1"/>
              <p:nvPr/>
            </p:nvSpPr>
            <p:spPr>
              <a:xfrm>
                <a:off x="4281360" y="3794917"/>
                <a:ext cx="47609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𝟐𝟖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000" b="1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1360" y="3794917"/>
                <a:ext cx="476092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10256" r="-11538" b="-10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7163513" y="3794916"/>
                <a:ext cx="47609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𝟑𝟐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000" b="1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3513" y="3794916"/>
                <a:ext cx="476092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10256" r="-11538" b="-10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5133007" y="2884999"/>
                <a:ext cx="47609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𝟐𝟖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000" b="1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3007" y="2884999"/>
                <a:ext cx="476092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0256" r="-11538" b="-9804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6439748" y="2863928"/>
                <a:ext cx="47609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𝟑𝟐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000" b="1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9748" y="2863928"/>
                <a:ext cx="476092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10256" r="-11538" b="-10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5765069" y="1765751"/>
                <a:ext cx="21961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s-CL" sz="2000" b="1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5069" y="1765751"/>
                <a:ext cx="219611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3889" r="-13889" b="-4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Conector recto 10"/>
          <p:cNvCxnSpPr/>
          <p:nvPr/>
        </p:nvCxnSpPr>
        <p:spPr>
          <a:xfrm>
            <a:off x="5874874" y="1765751"/>
            <a:ext cx="0" cy="937108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5874874" y="1765750"/>
                <a:ext cx="47609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𝟑𝟐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000" b="1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4874" y="1765750"/>
                <a:ext cx="476092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11538" r="-10256" b="-10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5345834" y="1765750"/>
                <a:ext cx="47609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𝟐𝟖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000" b="1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5834" y="1765750"/>
                <a:ext cx="476092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1538" r="-10256" b="-10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/>
              <p:cNvSpPr txBox="1"/>
              <p:nvPr/>
            </p:nvSpPr>
            <p:spPr>
              <a:xfrm>
                <a:off x="734538" y="1457973"/>
                <a:ext cx="118641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𝟐𝟖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°+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𝟑𝟐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000" b="1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Cuadro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538" y="1457973"/>
                <a:ext cx="118641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3590" r="-4103" b="-9804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/>
              <p:cNvSpPr txBox="1"/>
              <p:nvPr/>
            </p:nvSpPr>
            <p:spPr>
              <a:xfrm>
                <a:off x="2052803" y="1457973"/>
                <a:ext cx="7396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𝟔𝟎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000" b="1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6" name="CuadroTex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2803" y="1457973"/>
                <a:ext cx="739690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3306" r="-6612" b="-9804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/>
              <p:cNvSpPr txBox="1"/>
              <p:nvPr/>
            </p:nvSpPr>
            <p:spPr>
              <a:xfrm>
                <a:off x="1250594" y="2045122"/>
                <a:ext cx="95840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𝟔𝟎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7" name="Cuadro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0594" y="2045122"/>
                <a:ext cx="958404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2548" r="-5732" b="-9804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7689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10" grpId="0"/>
      <p:bldP spid="13" grpId="0"/>
      <p:bldP spid="14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956" y="642594"/>
            <a:ext cx="9124949" cy="293301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/>
              <p:cNvSpPr txBox="1"/>
              <p:nvPr/>
            </p:nvSpPr>
            <p:spPr>
              <a:xfrm>
                <a:off x="5331305" y="1430629"/>
                <a:ext cx="4263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𝟕𝟐</m:t>
                      </m:r>
                      <m:r>
                        <a:rPr lang="es-CL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b="1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1305" y="1430629"/>
                <a:ext cx="426399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12857" r="-11429" b="-1111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5626547" y="2772663"/>
                <a:ext cx="21961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s-CL" sz="2000" b="1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6547" y="2772663"/>
                <a:ext cx="219611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13889" r="-13889" b="-4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4874577" y="2634790"/>
                <a:ext cx="22602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</m:oMath>
                  </m:oMathPara>
                </a14:m>
                <a:endParaRPr lang="es-CL" sz="2000" b="1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4577" y="2634790"/>
                <a:ext cx="226024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27027" r="-24324" b="-29412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5864593" y="1707628"/>
                <a:ext cx="4263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𝟗𝟎</m:t>
                      </m:r>
                      <m:r>
                        <a:rPr lang="es-CL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b="1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4593" y="1707628"/>
                <a:ext cx="426399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11429" r="-12857" b="-1087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7275614" y="1657720"/>
                <a:ext cx="207909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𝟕𝟐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°+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𝟗𝟎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°=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𝟏𝟔𝟐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000" b="1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5614" y="1657720"/>
                <a:ext cx="2079095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2346" r="-2053" b="-12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7275614" y="2107018"/>
                <a:ext cx="223298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𝟏𝟖𝟎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°−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𝟏𝟔𝟐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°=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𝟏𝟖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000" b="1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5614" y="2107018"/>
                <a:ext cx="2232984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1913" r="-1913" b="-10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7352558" y="2533538"/>
                <a:ext cx="95840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𝟏𝟖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000" b="1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2558" y="2533538"/>
                <a:ext cx="958404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2548" r="-5732" b="-10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7394040" y="2980623"/>
                <a:ext cx="96481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𝟏𝟖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000" b="1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4040" y="2980623"/>
                <a:ext cx="964816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696" r="-5063" b="-30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4776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233" y="523313"/>
            <a:ext cx="10082690" cy="297292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/>
              <p:cNvSpPr txBox="1"/>
              <p:nvPr/>
            </p:nvSpPr>
            <p:spPr>
              <a:xfrm>
                <a:off x="9611663" y="973678"/>
                <a:ext cx="47609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𝟓𝟎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000" b="1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11663" y="973678"/>
                <a:ext cx="476092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11538" r="-11538" b="-12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9151479" y="2484231"/>
                <a:ext cx="21961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s-CL" sz="2000" b="1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1479" y="2484231"/>
                <a:ext cx="219611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13889" r="-13889" b="-4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5703051" y="973678"/>
                <a:ext cx="95840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𝟐𝟓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000" b="1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3051" y="973678"/>
                <a:ext cx="958404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2548" r="-5732" b="-12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ángulo 6"/>
          <p:cNvSpPr/>
          <p:nvPr/>
        </p:nvSpPr>
        <p:spPr>
          <a:xfrm>
            <a:off x="9667911" y="1000572"/>
            <a:ext cx="466646" cy="22959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Rectángulo 7"/>
          <p:cNvSpPr/>
          <p:nvPr/>
        </p:nvSpPr>
        <p:spPr>
          <a:xfrm>
            <a:off x="9214712" y="2508630"/>
            <a:ext cx="108000" cy="252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8336834" y="961478"/>
                <a:ext cx="41036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CL" sz="20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𝟖𝟔</m:t>
                    </m:r>
                  </m:oMath>
                </a14:m>
                <a:r>
                  <a:rPr lang="es-CL" sz="2000" b="1" dirty="0" smtClean="0">
                    <a:solidFill>
                      <a:schemeClr val="bg1"/>
                    </a:solidFill>
                  </a:rPr>
                  <a:t>°</a:t>
                </a:r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6834" y="961478"/>
                <a:ext cx="410369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22388" t="-26000" r="-37313" b="-50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9644524" y="922385"/>
                <a:ext cx="40075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s-CL" sz="2000" b="1" dirty="0" smtClean="0">
                    <a:solidFill>
                      <a:schemeClr val="bg1"/>
                    </a:solidFill>
                  </a:rPr>
                  <a:t>3</a:t>
                </a:r>
                <a14:m>
                  <m:oMath xmlns:m="http://schemas.openxmlformats.org/officeDocument/2006/math">
                    <m:r>
                      <a:rPr lang="es-CL" sz="20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𝟔</m:t>
                    </m:r>
                  </m:oMath>
                </a14:m>
                <a:r>
                  <a:rPr lang="es-CL" sz="2000" b="1" dirty="0" smtClean="0">
                    <a:solidFill>
                      <a:schemeClr val="bg1"/>
                    </a:solidFill>
                  </a:rPr>
                  <a:t>°</a:t>
                </a:r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4524" y="922385"/>
                <a:ext cx="400751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37879" t="-25490" r="-39394" b="-4902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9072644" y="2595422"/>
                <a:ext cx="25006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CL" sz="20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s-CL" sz="2000" b="1" dirty="0" smtClean="0">
                    <a:solidFill>
                      <a:schemeClr val="bg1"/>
                    </a:solidFill>
                  </a:rPr>
                  <a:t>°</a:t>
                </a:r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2644" y="2595422"/>
                <a:ext cx="250068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26829" t="-26000" r="-63415" b="-50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Conector recto 12"/>
          <p:cNvCxnSpPr/>
          <p:nvPr/>
        </p:nvCxnSpPr>
        <p:spPr>
          <a:xfrm>
            <a:off x="8162365" y="1815353"/>
            <a:ext cx="940736" cy="1239370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uadroTexto 14"/>
              <p:cNvSpPr txBox="1"/>
              <p:nvPr/>
            </p:nvSpPr>
            <p:spPr>
              <a:xfrm>
                <a:off x="3002834" y="1959353"/>
                <a:ext cx="207909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𝟖𝟔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°+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𝟑𝟔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°=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𝟏𝟐𝟐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000" b="1" dirty="0" smtClean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5" name="Cuadro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2834" y="1959353"/>
                <a:ext cx="207909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2346" r="-2053" b="-9804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CuadroTexto 15"/>
              <p:cNvSpPr txBox="1"/>
              <p:nvPr/>
            </p:nvSpPr>
            <p:spPr>
              <a:xfrm>
                <a:off x="3406246" y="2298965"/>
                <a:ext cx="153657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𝟏𝟐𝟐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𝟔𝟏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000" b="1" dirty="0" smtClean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6" name="CuadroTex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6246" y="2298965"/>
                <a:ext cx="1536574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3175" r="-2778" b="-9804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uadroTexto 16"/>
              <p:cNvSpPr txBox="1"/>
              <p:nvPr/>
            </p:nvSpPr>
            <p:spPr>
              <a:xfrm>
                <a:off x="3984416" y="2634630"/>
                <a:ext cx="95840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𝟔𝟏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000" b="1" dirty="0" smtClean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7" name="Cuadro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4416" y="2634630"/>
                <a:ext cx="958404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2548" r="-5096" b="-9804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7579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 animBg="1"/>
      <p:bldP spid="8" grpId="0" animBg="1"/>
      <p:bldP spid="9" grpId="0"/>
      <p:bldP spid="10" grpId="0"/>
      <p:bldP spid="11" grpId="0"/>
      <p:bldP spid="15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190" y="642594"/>
            <a:ext cx="10509997" cy="240335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9282610" y="1844270"/>
                <a:ext cx="62998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𝟏𝟔𝟎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000" b="1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2610" y="1844270"/>
                <a:ext cx="629981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8738" r="-7767" b="-10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8547161" y="1428916"/>
                <a:ext cx="21961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s-CL" sz="2000" b="1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7161" y="1428916"/>
                <a:ext cx="219611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13889" r="-13889" b="-196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uadroTexto 6"/>
              <p:cNvSpPr txBox="1"/>
              <p:nvPr/>
            </p:nvSpPr>
            <p:spPr>
              <a:xfrm>
                <a:off x="5716861" y="1121139"/>
                <a:ext cx="163275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𝟏𝟔𝟎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°: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𝟖𝟎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000" b="1" dirty="0" smtClean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6861" y="1121139"/>
                <a:ext cx="1632755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2985" r="-2612" b="-10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Conector recto de flecha 7"/>
          <p:cNvCxnSpPr/>
          <p:nvPr/>
        </p:nvCxnSpPr>
        <p:spPr>
          <a:xfrm flipV="1">
            <a:off x="498764" y="1294410"/>
            <a:ext cx="332509" cy="27313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1352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447" y="551554"/>
            <a:ext cx="10509997" cy="240335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10604905" y="1848752"/>
                <a:ext cx="4263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𝟒𝟐</m:t>
                      </m:r>
                      <m:r>
                        <a:rPr lang="es-CL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b="1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4905" y="1848752"/>
                <a:ext cx="426399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12857" r="-11429" b="-1087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9423300" y="1139310"/>
                <a:ext cx="4263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es-CL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b="1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3300" y="1139310"/>
                <a:ext cx="426399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12857" r="-11429" b="-1111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9526693" y="2125751"/>
                <a:ext cx="21961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s-CL" sz="2000" b="1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6693" y="2125751"/>
                <a:ext cx="219611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3889" r="-13889" b="-4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8395934" y="3202683"/>
                <a:ext cx="2481128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𝟒𝟐</m:t>
                      </m:r>
                      <m:r>
                        <a:rPr lang="es-CL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°=</m:t>
                      </m:r>
                      <m:r>
                        <a:rPr lang="es-CL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𝟏𝟖𝟎</m:t>
                      </m:r>
                      <m:r>
                        <a:rPr lang="es-CL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CL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d>
                        <m:dPr>
                          <m:ctrlPr>
                            <a:rPr lang="es-CL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𝑩𝑨</m:t>
                          </m:r>
                        </m:e>
                      </m:d>
                    </m:oMath>
                  </m:oMathPara>
                </a14:m>
                <a:endParaRPr lang="es-CL" sz="2000" b="1" dirty="0" smtClean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𝟒𝟐</m:t>
                      </m:r>
                      <m:r>
                        <a:rPr lang="es-CL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CL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𝟏𝟖𝟎</m:t>
                      </m:r>
                      <m:r>
                        <a:rPr lang="es-CL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s-CL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d>
                        <m:dPr>
                          <m:ctrlPr>
                            <a:rPr lang="es-CL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𝑩𝑨</m:t>
                          </m:r>
                        </m:e>
                      </m:d>
                    </m:oMath>
                  </m:oMathPara>
                </a14:m>
                <a:endParaRPr lang="es-CL" sz="2000" b="1" dirty="0" smtClean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d>
                        <m:dPr>
                          <m:ctrlPr>
                            <a:rPr lang="es-CL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𝑩𝑨</m:t>
                          </m:r>
                        </m:e>
                      </m:d>
                      <m:r>
                        <a:rPr lang="es-CL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𝟏𝟑𝟖</m:t>
                      </m:r>
                      <m:r>
                        <a:rPr lang="es-CL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000" b="1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5934" y="3202683"/>
                <a:ext cx="2481128" cy="923330"/>
              </a:xfrm>
              <a:prstGeom prst="rect">
                <a:avLst/>
              </a:prstGeom>
              <a:blipFill rotWithShape="0">
                <a:blip r:embed="rId6"/>
                <a:stretch>
                  <a:fillRect l="-1474" b="-2632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9974924" y="1753230"/>
                <a:ext cx="62998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𝟏𝟑𝟖</m:t>
                      </m:r>
                      <m:r>
                        <a:rPr lang="es-CL" sz="2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000" b="1" dirty="0" smtClean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4924" y="1753230"/>
                <a:ext cx="629981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7692" r="-7692" b="-10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/>
              <p:cNvSpPr txBox="1"/>
              <p:nvPr/>
            </p:nvSpPr>
            <p:spPr>
              <a:xfrm>
                <a:off x="933447" y="2647129"/>
                <a:ext cx="27457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es-CL" sz="20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𝒏𝒈𝒖𝒍𝒐</m:t>
                      </m:r>
                      <m:r>
                        <a:rPr lang="es-CL" sz="20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CL" sz="20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𝒊𝒏𝒔𝒄𝒓𝒊𝒕𝒐</m:t>
                      </m:r>
                      <m:r>
                        <a:rPr lang="es-CL" sz="20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0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𝟔𝟗</m:t>
                      </m:r>
                      <m:r>
                        <a:rPr lang="es-CL" sz="20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Cuadro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447" y="2647129"/>
                <a:ext cx="2745752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2661" r="-1552" b="-3725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ángulo 1"/>
              <p:cNvSpPr/>
              <p:nvPr/>
            </p:nvSpPr>
            <p:spPr>
              <a:xfrm>
                <a:off x="8584761" y="1403850"/>
                <a:ext cx="61106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𝟔𝟗</m:t>
                      </m:r>
                      <m:r>
                        <a:rPr lang="es-CL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" name="Rectángu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4761" y="1403850"/>
                <a:ext cx="611065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Conector recto 3"/>
          <p:cNvCxnSpPr/>
          <p:nvPr/>
        </p:nvCxnSpPr>
        <p:spPr>
          <a:xfrm>
            <a:off x="8617830" y="1516029"/>
            <a:ext cx="877344" cy="390815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933447" y="3048794"/>
                <a:ext cx="5041829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s-CL" sz="2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Al crear radio, se generan triángulos isósceles,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𝟔𝟗</m:t>
                      </m:r>
                      <m:r>
                        <a:rPr lang="es-CL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s-CL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𝟏𝟐</m:t>
                      </m:r>
                      <m:r>
                        <a:rPr lang="es-CL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CL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𝟓𝟕</m:t>
                      </m:r>
                      <m:r>
                        <a:rPr lang="es-CL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°</m:t>
                      </m:r>
                    </m:oMath>
                  </m:oMathPara>
                </a14:m>
                <a:endParaRPr lang="es-CL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s-CL" sz="2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447" y="3048794"/>
                <a:ext cx="5041829" cy="923330"/>
              </a:xfrm>
              <a:prstGeom prst="rect">
                <a:avLst/>
              </a:prstGeom>
              <a:blipFill rotWithShape="0">
                <a:blip r:embed="rId10"/>
                <a:stretch>
                  <a:fillRect l="-3023" t="-8553" r="-2418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/>
              <p:cNvSpPr txBox="1"/>
              <p:nvPr/>
            </p:nvSpPr>
            <p:spPr>
              <a:xfrm>
                <a:off x="2306323" y="4126013"/>
                <a:ext cx="95840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s-CL" sz="2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𝟓𝟕</m:t>
                      </m:r>
                      <m:r>
                        <a:rPr lang="es-CL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6" name="CuadroTex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6323" y="4126013"/>
                <a:ext cx="958404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2532" r="-5063" b="-12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Conector recto de flecha 16"/>
          <p:cNvCxnSpPr/>
          <p:nvPr/>
        </p:nvCxnSpPr>
        <p:spPr>
          <a:xfrm flipV="1">
            <a:off x="600938" y="1633710"/>
            <a:ext cx="332509" cy="27313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0840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/>
      <p:bldP spid="14" grpId="0"/>
      <p:bldP spid="15" grpId="0"/>
      <p:bldP spid="2" grpId="0"/>
      <p:bldP spid="13" grpId="0"/>
      <p:bldP spid="1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Azul cáli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6728D11B-929E-4324-91B0-4A4DA4CAC3D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1377</TotalTime>
  <Words>204</Words>
  <Application>Microsoft Office PowerPoint</Application>
  <PresentationFormat>Panorámica</PresentationFormat>
  <Paragraphs>69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Cambria Math</vt:lpstr>
      <vt:lpstr>Century Gothic</vt:lpstr>
      <vt:lpstr>Times New Roman</vt:lpstr>
      <vt:lpstr>Savon</vt:lpstr>
      <vt:lpstr>Matemática</vt:lpstr>
      <vt:lpstr>MATEMÁTICA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Geometría 3d Matemática</dc:title>
  <dc:creator>Marian</dc:creator>
  <cp:lastModifiedBy>Marian</cp:lastModifiedBy>
  <cp:revision>58</cp:revision>
  <dcterms:created xsi:type="dcterms:W3CDTF">2020-06-08T20:27:20Z</dcterms:created>
  <dcterms:modified xsi:type="dcterms:W3CDTF">2020-06-30T12:45:05Z</dcterms:modified>
</cp:coreProperties>
</file>