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1" autoAdjust="0"/>
    <p:restoredTop sz="94660"/>
  </p:normalViewPr>
  <p:slideViewPr>
    <p:cSldViewPr snapToGrid="0">
      <p:cViewPr varScale="1">
        <p:scale>
          <a:sx n="36" d="100"/>
          <a:sy n="36" d="100"/>
        </p:scale>
        <p:origin x="34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2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4159CD-DA3A-463F-AFEF-A68838A6859B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12A925-E007-46C2-84AB-35EE10DCAD39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C2DCB-466C-4061-8D51-D3254DD77FA1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DB09B-D413-414E-B13F-B1984CD8FF65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38F992-55E7-4B2D-A6F1-8C9243CBFE1B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298110-BAA6-4256-A2E5-BB66A47D2616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03892-3343-4E4E-B81B-70A099359AD2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3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232F85-D33A-46AF-9088-5A7400C1018E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7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4lP6BXNyRJ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CpTZXuT0-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1937982"/>
            <a:ext cx="9068586" cy="2744081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GEOMETRIA 3D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09/07/2020</a:t>
            </a:r>
          </a:p>
        </p:txBody>
      </p:sp>
    </p:spTree>
    <p:extLst>
      <p:ext uri="{BB962C8B-B14F-4D97-AF65-F5344CB8AC3E}">
        <p14:creationId xmlns:p14="http://schemas.microsoft.com/office/powerpoint/2010/main" val="147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0647" y="430306"/>
            <a:ext cx="11201400" cy="1583888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UNIDAD 2 “RECTAS Y PLANOS EN EL ESPACIO”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3571" y="2350370"/>
            <a:ext cx="11035552" cy="3633571"/>
          </a:xfrm>
        </p:spPr>
        <p:txBody>
          <a:bodyPr>
            <a:normAutofit fontScale="92500"/>
          </a:bodyPr>
          <a:lstStyle/>
          <a:p>
            <a:r>
              <a:rPr lang="es-CL" dirty="0" smtClean="0">
                <a:latin typeface="+mj-lt"/>
              </a:rPr>
              <a:t>ACTIVIDAD 1: “DESDE LA GEOMETRÍA PLANA A LA ESPACIAL”</a:t>
            </a:r>
          </a:p>
          <a:p>
            <a:endParaRPr lang="es-CL" dirty="0">
              <a:latin typeface="+mj-lt"/>
            </a:endParaRPr>
          </a:p>
          <a:p>
            <a:pPr algn="just"/>
            <a:r>
              <a:rPr lang="es-CL" sz="2400" dirty="0">
                <a:latin typeface="+mj-lt"/>
              </a:rPr>
              <a:t>En esta actividad los estudiantes amplían sus conocimientos y habilidades desde la “geometría plana” a la “geometría espacial”, reconociendo que los conceptos geométricos como ejes, coordenadas y vectores se mantienen. Además, se espera que los alumnos utilicen las herramientas disponibles para aumentar su imaginación espacial, resolver problemas y abstraer situaciones espaciales mediante coordenadas en tres dimensiones. Los estudiantes pueden utilizar las herramientas y conocimientos disponibles para resolver problemas en el espacio, dando énfasis en problemas técnicos que requieren de la posición vectorial, tales como la posición de objetos en el aire, tierra o bajo el mar. </a:t>
            </a:r>
            <a:endParaRPr lang="es-C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702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REPRESENTAR PUNTOS Y VECTORES EN EL SISTEMA CARTESIANO 3D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+mj-lt"/>
              </a:rPr>
              <a:t>¿Cómo se representan los puntos en un sistema cartesiano 3D de coordenadas? </a:t>
            </a:r>
            <a:endParaRPr lang="es-CL" dirty="0" smtClean="0">
              <a:latin typeface="+mj-lt"/>
            </a:endParaRP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03" y="2688539"/>
            <a:ext cx="4327432" cy="343542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394232" y="2707646"/>
            <a:ext cx="62374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>
                <a:latin typeface="+mj-lt"/>
              </a:rPr>
              <a:t>Un sistema cartesiano tridimensional está </a:t>
            </a:r>
            <a:r>
              <a:rPr lang="es-CL" sz="2400" dirty="0" smtClean="0">
                <a:latin typeface="+mj-lt"/>
              </a:rPr>
              <a:t>compuesto </a:t>
            </a:r>
            <a:r>
              <a:rPr lang="es-CL" sz="2400" dirty="0">
                <a:latin typeface="+mj-lt"/>
              </a:rPr>
              <a:t>por tres planos perpendiculares entre sí, los cuales se interceptan en </a:t>
            </a:r>
            <a:r>
              <a:rPr lang="es-CL" sz="2400" dirty="0" smtClean="0">
                <a:latin typeface="+mj-lt"/>
              </a:rPr>
              <a:t>los ejes </a:t>
            </a:r>
            <a:r>
              <a:rPr lang="es-CL" sz="2400" dirty="0">
                <a:latin typeface="+mj-lt"/>
              </a:rPr>
              <a:t>coordenados, los </a:t>
            </a:r>
            <a:r>
              <a:rPr lang="es-CL" sz="2400" dirty="0" smtClean="0">
                <a:latin typeface="+mj-lt"/>
              </a:rPr>
              <a:t>que se </a:t>
            </a:r>
            <a:r>
              <a:rPr lang="es-CL" sz="2400" dirty="0">
                <a:latin typeface="+mj-lt"/>
              </a:rPr>
              <a:t>denominan </a:t>
            </a:r>
            <a:r>
              <a:rPr lang="es-CL" sz="2400" dirty="0" smtClean="0">
                <a:latin typeface="+mj-lt"/>
              </a:rPr>
              <a:t>ejes </a:t>
            </a:r>
            <a:r>
              <a:rPr lang="es-CL" sz="2400" dirty="0" err="1" smtClean="0">
                <a:latin typeface="+mj-lt"/>
              </a:rPr>
              <a:t>Ox</a:t>
            </a:r>
            <a:r>
              <a:rPr lang="es-CL" sz="2400" dirty="0" smtClean="0">
                <a:latin typeface="+mj-lt"/>
              </a:rPr>
              <a:t>, </a:t>
            </a:r>
            <a:r>
              <a:rPr lang="es-CL" sz="2400" dirty="0" err="1" smtClean="0">
                <a:latin typeface="+mj-lt"/>
              </a:rPr>
              <a:t>Oy</a:t>
            </a:r>
            <a:r>
              <a:rPr lang="es-CL" sz="2400" dirty="0" smtClean="0">
                <a:latin typeface="+mj-lt"/>
              </a:rPr>
              <a:t> y Oz</a:t>
            </a:r>
            <a:r>
              <a:rPr lang="es-CL" sz="2400" dirty="0">
                <a:latin typeface="+mj-lt"/>
              </a:rPr>
              <a:t>. </a:t>
            </a:r>
            <a:r>
              <a:rPr lang="es-CL" sz="2400" dirty="0" smtClean="0">
                <a:latin typeface="+mj-lt"/>
              </a:rPr>
              <a:t>Las coordenadas </a:t>
            </a:r>
            <a:r>
              <a:rPr lang="es-CL" sz="2400" dirty="0">
                <a:latin typeface="+mj-lt"/>
              </a:rPr>
              <a:t>de un </a:t>
            </a:r>
            <a:r>
              <a:rPr lang="es-CL" sz="2400" dirty="0" smtClean="0">
                <a:latin typeface="+mj-lt"/>
              </a:rPr>
              <a:t>punto P </a:t>
            </a:r>
            <a:r>
              <a:rPr lang="es-CL" sz="2400" dirty="0">
                <a:latin typeface="+mj-lt"/>
              </a:rPr>
              <a:t>son (x, y, z). </a:t>
            </a:r>
            <a:r>
              <a:rPr lang="es-CL" sz="2400" dirty="0" smtClean="0">
                <a:latin typeface="+mj-lt"/>
              </a:rPr>
              <a:t>La distancia </a:t>
            </a:r>
            <a:r>
              <a:rPr lang="es-CL" sz="2400" dirty="0">
                <a:latin typeface="+mj-lt"/>
              </a:rPr>
              <a:t>signadas como x, y </a:t>
            </a:r>
            <a:r>
              <a:rPr lang="es-CL" sz="2400" dirty="0" err="1">
                <a:latin typeface="+mj-lt"/>
              </a:rPr>
              <a:t>y</a:t>
            </a:r>
            <a:r>
              <a:rPr lang="es-CL" sz="2400" dirty="0">
                <a:latin typeface="+mj-lt"/>
              </a:rPr>
              <a:t> z se llaman abscisa, ordenada y cota </a:t>
            </a:r>
            <a:r>
              <a:rPr lang="es-CL" sz="2400" dirty="0" smtClean="0">
                <a:latin typeface="+mj-lt"/>
              </a:rPr>
              <a:t>respectivamente</a:t>
            </a:r>
            <a:r>
              <a:rPr lang="es-CL" sz="2400" dirty="0">
                <a:latin typeface="+mj-lt"/>
              </a:rPr>
              <a:t>. Los planos coordenados dividen al espacio en ocho </a:t>
            </a:r>
            <a:r>
              <a:rPr lang="es-CL" sz="2400" dirty="0" smtClean="0">
                <a:latin typeface="+mj-lt"/>
              </a:rPr>
              <a:t>regiones </a:t>
            </a:r>
            <a:r>
              <a:rPr lang="es-CL" sz="2400" dirty="0">
                <a:latin typeface="+mj-lt"/>
              </a:rPr>
              <a:t>llamadas octantes.</a:t>
            </a:r>
          </a:p>
        </p:txBody>
      </p:sp>
    </p:spTree>
    <p:extLst>
      <p:ext uri="{BB962C8B-B14F-4D97-AF65-F5344CB8AC3E}">
        <p14:creationId xmlns:p14="http://schemas.microsoft.com/office/powerpoint/2010/main" val="32828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591671"/>
            <a:ext cx="10058400" cy="5443369"/>
          </a:xfrm>
        </p:spPr>
        <p:txBody>
          <a:bodyPr>
            <a:normAutofit/>
          </a:bodyPr>
          <a:lstStyle/>
          <a:p>
            <a:r>
              <a:rPr lang="es-CL" sz="2400" dirty="0">
                <a:latin typeface="+mj-lt"/>
              </a:rPr>
              <a:t>¿Cómo se </a:t>
            </a:r>
            <a:r>
              <a:rPr lang="es-CL" sz="2400" dirty="0" smtClean="0">
                <a:latin typeface="+mj-lt"/>
              </a:rPr>
              <a:t>identifican </a:t>
            </a:r>
            <a:r>
              <a:rPr lang="es-CL" sz="2400" dirty="0">
                <a:latin typeface="+mj-lt"/>
              </a:rPr>
              <a:t>los planos en un sistema cartesiano 3D de coordenadas</a:t>
            </a:r>
            <a:r>
              <a:rPr lang="es-CL" sz="2400" dirty="0" smtClean="0">
                <a:latin typeface="+mj-lt"/>
              </a:rPr>
              <a:t>?</a:t>
            </a:r>
          </a:p>
          <a:p>
            <a:endParaRPr lang="es-CL" sz="2400" dirty="0">
              <a:latin typeface="+mj-lt"/>
            </a:endParaRPr>
          </a:p>
          <a:p>
            <a:endParaRPr lang="es-CL" sz="2400" dirty="0" smtClean="0">
              <a:latin typeface="+mj-lt"/>
            </a:endParaRPr>
          </a:p>
          <a:p>
            <a:endParaRPr lang="es-CL" sz="2400" dirty="0">
              <a:latin typeface="+mj-lt"/>
            </a:endParaRPr>
          </a:p>
          <a:p>
            <a:endParaRPr lang="es-CL" sz="2400" dirty="0" smtClean="0">
              <a:latin typeface="+mj-lt"/>
            </a:endParaRPr>
          </a:p>
          <a:p>
            <a:endParaRPr lang="es-CL" sz="2400" dirty="0">
              <a:latin typeface="+mj-lt"/>
            </a:endParaRPr>
          </a:p>
          <a:p>
            <a:endParaRPr lang="es-CL" sz="2400" dirty="0" smtClean="0">
              <a:latin typeface="+mj-lt"/>
            </a:endParaRPr>
          </a:p>
          <a:p>
            <a:r>
              <a:rPr lang="es-CL" sz="2400" dirty="0">
                <a:hlinkClick r:id="rId2"/>
              </a:rPr>
              <a:t>https://www.youtube.com/watch?v=4lP6BXNyRJY</a:t>
            </a:r>
            <a:endParaRPr lang="es-CL" sz="2400" dirty="0">
              <a:latin typeface="+mj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496" y="1199182"/>
            <a:ext cx="7028551" cy="2149136"/>
          </a:xfrm>
          <a:prstGeom prst="rect">
            <a:avLst/>
          </a:prstGeom>
        </p:spPr>
      </p:pic>
      <p:pic>
        <p:nvPicPr>
          <p:cNvPr id="1026" name="Picture 2" descr="http://2.bp.blogspot.com/-Uauh6-nSWYQ/TWxIjGyfeHI/AAAAAAAAABs/us5kPNxhAeQ/s320/trid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504" y="1199182"/>
            <a:ext cx="30480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5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726141"/>
            <a:ext cx="10058400" cy="5308899"/>
          </a:xfrm>
        </p:spPr>
        <p:txBody>
          <a:bodyPr/>
          <a:lstStyle/>
          <a:p>
            <a:r>
              <a:rPr lang="es-CL" dirty="0"/>
              <a:t>¿Cómo se representan los vectores en un sistema cartesiano 3D de coordenadas?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081" y="1479808"/>
            <a:ext cx="3808320" cy="412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567" y="642594"/>
            <a:ext cx="10222633" cy="294902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13516" y="4010816"/>
            <a:ext cx="79296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b="1" dirty="0" smtClean="0">
                <a:latin typeface="+mj-lt"/>
                <a:hlinkClick r:id="rId3"/>
              </a:rPr>
              <a:t>Para dibujar puntos en plano 3d observa el siguiente video</a:t>
            </a:r>
            <a:r>
              <a:rPr lang="es-CL" dirty="0" smtClean="0">
                <a:hlinkClick r:id="rId3"/>
              </a:rPr>
              <a:t>.</a:t>
            </a:r>
          </a:p>
          <a:p>
            <a:endParaRPr lang="es-CL" dirty="0">
              <a:hlinkClick r:id="rId3"/>
            </a:endParaRPr>
          </a:p>
          <a:p>
            <a:r>
              <a:rPr lang="es-CL" dirty="0" smtClean="0">
                <a:hlinkClick r:id="rId3"/>
              </a:rPr>
              <a:t>https</a:t>
            </a:r>
            <a:r>
              <a:rPr lang="es-CL" dirty="0">
                <a:hlinkClick r:id="rId3"/>
              </a:rPr>
              <a:t>://www.youtube.com/watch?v=yCpTZXuT0-s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172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UBICA UN PLANO 3D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/>
              <p:cNvSpPr txBox="1"/>
              <p:nvPr/>
            </p:nvSpPr>
            <p:spPr>
              <a:xfrm>
                <a:off x="1405218" y="2377264"/>
                <a:ext cx="16222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1) (2,−1,3)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218" y="2377264"/>
                <a:ext cx="1622239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759" r="-6015" b="-360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1405217" y="3109666"/>
                <a:ext cx="18514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) (−3,4,−1)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217" y="3109666"/>
                <a:ext cx="185146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300" r="-5281" b="-377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1405217" y="4041995"/>
                <a:ext cx="16222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) (0,−2,4)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217" y="4041995"/>
                <a:ext cx="162223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759" r="-6015" b="-377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63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352" y="5286873"/>
            <a:ext cx="10058400" cy="1019798"/>
          </a:xfrm>
        </p:spPr>
        <p:txBody>
          <a:bodyPr/>
          <a:lstStyle/>
          <a:p>
            <a:pPr algn="ctr"/>
            <a:r>
              <a:rPr lang="es-CL" dirty="0" smtClean="0"/>
              <a:t>COMPRUEBA CON GEOGEBRA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565" y="454336"/>
            <a:ext cx="1046797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3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ersonalizado 1">
      <a:majorFont>
        <a:latin typeface="Times New Roman"/>
        <a:ea typeface=""/>
        <a:cs typeface=""/>
      </a:majorFont>
      <a:minorFont>
        <a:latin typeface="Century Gothic"/>
        <a:ea typeface=""/>
        <a:cs typeface="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Words>311</Words>
  <Application>Microsoft Office PowerPoint</Application>
  <PresentationFormat>Panorámica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Times New Roman</vt:lpstr>
      <vt:lpstr>Savon</vt:lpstr>
      <vt:lpstr>GEOMETRIA 3D</vt:lpstr>
      <vt:lpstr>UNIDAD 2 “RECTAS Y PLANOS EN EL ESPACIO”</vt:lpstr>
      <vt:lpstr>REPRESENTAR PUNTOS Y VECTORES EN EL SISTEMA CARTESIANO 3D</vt:lpstr>
      <vt:lpstr>Presentación de PowerPoint</vt:lpstr>
      <vt:lpstr>Presentación de PowerPoint</vt:lpstr>
      <vt:lpstr>Presentación de PowerPoint</vt:lpstr>
      <vt:lpstr>UBICA UN PLANO 3D</vt:lpstr>
      <vt:lpstr>COMPRUEBA CON GEOGEBRA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3d Matemática</dc:title>
  <dc:creator>Marian</dc:creator>
  <cp:lastModifiedBy>Marian</cp:lastModifiedBy>
  <cp:revision>71</cp:revision>
  <dcterms:created xsi:type="dcterms:W3CDTF">2020-06-08T20:27:20Z</dcterms:created>
  <dcterms:modified xsi:type="dcterms:W3CDTF">2020-07-09T14:03:22Z</dcterms:modified>
</cp:coreProperties>
</file>