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301" r:id="rId3"/>
    <p:sldId id="302" r:id="rId4"/>
    <p:sldId id="311" r:id="rId5"/>
    <p:sldId id="310" r:id="rId6"/>
    <p:sldId id="303" r:id="rId7"/>
    <p:sldId id="312" r:id="rId8"/>
    <p:sldId id="313" r:id="rId9"/>
    <p:sldId id="304" r:id="rId10"/>
    <p:sldId id="305" r:id="rId11"/>
    <p:sldId id="307" r:id="rId12"/>
    <p:sldId id="308" r:id="rId13"/>
    <p:sldId id="309" r:id="rId14"/>
    <p:sldId id="306" r:id="rId15"/>
    <p:sldId id="31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2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4159CD-DA3A-463F-AFEF-A68838A6859B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7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2A925-E007-46C2-84AB-35EE10DCAD39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C2DCB-466C-4061-8D51-D3254DD77FA1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5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DB09B-D413-414E-B13F-B1984CD8FF65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8F992-55E7-4B2D-A6F1-8C9243CBFE1B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298110-BAA6-4256-A2E5-BB66A47D2616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03892-3343-4E4E-B81B-70A099359AD2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3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232F85-D33A-46AF-9088-5A7400C1018E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7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40C4D3C1-679D-44D8-8A9C-D402CE4EF569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97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1937982"/>
            <a:ext cx="9068586" cy="2744081"/>
          </a:xfrm>
        </p:spPr>
        <p:txBody>
          <a:bodyPr/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Matemática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07/07/2020</a:t>
            </a:r>
          </a:p>
        </p:txBody>
      </p:sp>
    </p:spTree>
    <p:extLst>
      <p:ext uri="{BB962C8B-B14F-4D97-AF65-F5344CB8AC3E}">
        <p14:creationId xmlns:p14="http://schemas.microsoft.com/office/powerpoint/2010/main" val="1470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647356"/>
            <a:ext cx="5904237" cy="411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642594"/>
            <a:ext cx="5777753" cy="413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42593"/>
            <a:ext cx="6453131" cy="402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42594"/>
            <a:ext cx="5818094" cy="485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42593"/>
            <a:ext cx="5764306" cy="43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27" y="1126688"/>
            <a:ext cx="10440146" cy="405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94" y="1271986"/>
            <a:ext cx="10527674" cy="292000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794" y="4291693"/>
            <a:ext cx="10527674" cy="208023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968942" y="415637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</a:t>
            </a:r>
            <a:endParaRPr lang="es-CL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642594"/>
            <a:ext cx="7983427" cy="22081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512512" y="1008530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512" y="1008530"/>
                <a:ext cx="130644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651" r="-4186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512512" y="1743798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512" y="1743798"/>
                <a:ext cx="130644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651" r="-4186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512512" y="2479066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512" y="2479066"/>
                <a:ext cx="130644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651" r="-4186" b="-1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559641" y="1008530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641" y="1008530"/>
                <a:ext cx="130644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673" r="-4673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8559641" y="1743798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641" y="1743798"/>
                <a:ext cx="130644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673" r="-4673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8559641" y="2297287"/>
                <a:ext cx="1306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𝟒𝟏𝟕𝟔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641" y="2297287"/>
                <a:ext cx="130644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673" r="-4673" b="-1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12512" y="2972921"/>
            <a:ext cx="3739253" cy="32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29" y="716115"/>
            <a:ext cx="10735062" cy="212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81" y="611641"/>
            <a:ext cx="3484342" cy="29491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5406366"/>
                  </p:ext>
                </p:extLst>
              </p:nvPr>
            </p:nvGraphicFramePr>
            <p:xfrm>
              <a:off x="1776507" y="3706481"/>
              <a:ext cx="812800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/>
                    <a:gridCol w="1354667"/>
                    <a:gridCol w="1354667"/>
                    <a:gridCol w="1354667"/>
                    <a:gridCol w="1354667"/>
                    <a:gridCol w="135466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PB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PC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</a:rPr>
                                  <m:t>𝐏𝐀</m:t>
                                </m:r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</a:rPr>
                                  <m:t>𝐏𝐁</m:t>
                                </m:r>
                              </m:oMath>
                            </m:oMathPara>
                          </a14:m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</a:rPr>
                                  <m:t>𝐏𝐃</m:t>
                                </m:r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CL" sz="2400" b="1" i="0" smtClean="0">
                                    <a:latin typeface="Cambria Math" panose="02040503050406030204" pitchFamily="18" charset="0"/>
                                  </a:rPr>
                                  <m:t>𝐏𝐂</m:t>
                                </m:r>
                              </m:oMath>
                            </m:oMathPara>
                          </a14:m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5,1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9,02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4,71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9,77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46,002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46,0167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5,56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8,28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7,43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6,19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46,0368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45,9917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815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10,53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3,88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6,78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6,02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40,8564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40,8156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5406366"/>
                  </p:ext>
                </p:extLst>
              </p:nvPr>
            </p:nvGraphicFramePr>
            <p:xfrm>
              <a:off x="1776507" y="3706481"/>
              <a:ext cx="8128002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/>
                    <a:gridCol w="1354667"/>
                    <a:gridCol w="1354667"/>
                    <a:gridCol w="1354667"/>
                    <a:gridCol w="1354667"/>
                    <a:gridCol w="1354667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PB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PC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PD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9103" t="-10667" r="-101345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51" t="-10667" r="-1802" b="-330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5,1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9,02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4,71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9,77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46,002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46,0167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5,56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8,28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7,43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6,19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46,0368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45,9917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10,53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3,88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6,78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6,02</a:t>
                          </a:r>
                          <a:endParaRPr lang="es-CL" sz="2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40,8564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40,8156</a:t>
                          </a:r>
                          <a:endParaRPr lang="es-C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391" y="641242"/>
            <a:ext cx="3080497" cy="294335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056" y="666224"/>
            <a:ext cx="3177709" cy="289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3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75" y="1079343"/>
            <a:ext cx="10129031" cy="32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42593"/>
            <a:ext cx="3101788" cy="31169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816" y="746311"/>
            <a:ext cx="1797702" cy="46392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816" y="1400455"/>
            <a:ext cx="1387624" cy="49558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2816" y="2086256"/>
            <a:ext cx="989760" cy="48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1070730"/>
            <a:ext cx="7893424" cy="524892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267" y="525556"/>
            <a:ext cx="9402888" cy="42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642594"/>
            <a:ext cx="10159397" cy="3928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1266824"/>
            <a:ext cx="5244415" cy="358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49</Words>
  <Application>Microsoft Office PowerPoint</Application>
  <PresentationFormat>Panorámica</PresentationFormat>
  <Paragraphs>33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Century Gothic</vt:lpstr>
      <vt:lpstr>Times New Roman</vt:lpstr>
      <vt:lpstr>Savon</vt:lpstr>
      <vt:lpstr>Matemática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Geometría 3d Matemática</dc:title>
  <dc:creator>Marian</dc:creator>
  <cp:lastModifiedBy>Marian</cp:lastModifiedBy>
  <cp:revision>65</cp:revision>
  <dcterms:created xsi:type="dcterms:W3CDTF">2020-06-08T20:27:20Z</dcterms:created>
  <dcterms:modified xsi:type="dcterms:W3CDTF">2020-07-07T12:48:17Z</dcterms:modified>
</cp:coreProperties>
</file>