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88" r:id="rId2"/>
    <p:sldId id="283" r:id="rId3"/>
    <p:sldId id="284" r:id="rId4"/>
    <p:sldId id="285" r:id="rId5"/>
    <p:sldId id="286" r:id="rId6"/>
    <p:sldId id="282" r:id="rId7"/>
    <p:sldId id="287" r:id="rId8"/>
    <p:sldId id="289" r:id="rId9"/>
    <p:sldId id="29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BA5"/>
    <a:srgbClr val="A01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71" d="100"/>
          <a:sy n="71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6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5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7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0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DE6118-2437-4B30-8E3C-4D2BE6020583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050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8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7DE6118-2437-4B30-8E3C-4D2BE6020583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5300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59.png"/><Relationship Id="rId7" Type="http://schemas.openxmlformats.org/officeDocument/2006/relationships/image" Target="../media/image64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60" y="2339782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Recordemos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5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80999" y="435683"/>
                <a:ext cx="11371730" cy="1325882"/>
              </a:xfrm>
            </p:spPr>
            <p:txBody>
              <a:bodyPr>
                <a:normAutofit/>
              </a:bodyPr>
              <a:lstStyle/>
              <a:p>
                <a:pPr algn="ctr"/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Una potencia de base y exponente entero es de la forma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CL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donde </a:t>
                </a:r>
                <a14:m>
                  <m:oMath xmlns:m="http://schemas.openxmlformats.org/officeDocument/2006/math"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3600" b="0" i="1" smtClean="0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s-CL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s-CL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s-CL" sz="28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0999" y="435683"/>
                <a:ext cx="11371730" cy="1325882"/>
              </a:xfrm>
              <a:blipFill rotWithShape="0">
                <a:blip r:embed="rId2"/>
                <a:stretch>
                  <a:fillRect l="-1018" t="-7339" b="-642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2024431" y="1917051"/>
                <a:ext cx="1059136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s-CL" sz="2800" b="1" i="1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431" y="1917051"/>
                <a:ext cx="1059136" cy="90178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002343" y="2288625"/>
                <a:ext cx="6993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43" y="2288625"/>
                <a:ext cx="699358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/>
          <p:cNvSpPr/>
          <p:nvPr/>
        </p:nvSpPr>
        <p:spPr>
          <a:xfrm>
            <a:off x="6468034" y="3876109"/>
            <a:ext cx="44644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Estas potencias cumplen con todas las propiedades que ya conoces.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002343" y="3660665"/>
                <a:ext cx="678519" cy="439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343" y="3660665"/>
                <a:ext cx="678519" cy="4394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024431" y="3425216"/>
                <a:ext cx="103829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431" y="3425216"/>
                <a:ext cx="1038298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3406298" y="3425216"/>
                <a:ext cx="129593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𝟔𝟐𝟓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298" y="3425216"/>
                <a:ext cx="1295932" cy="90178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802764" y="5202171"/>
                <a:ext cx="1244380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64" y="5202171"/>
                <a:ext cx="1244380" cy="44063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2258323" y="4934576"/>
                <a:ext cx="1604157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323" y="4934576"/>
                <a:ext cx="1604157" cy="97821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4073659" y="4810211"/>
                <a:ext cx="162345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659" y="4810211"/>
                <a:ext cx="1623458" cy="9017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74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8224" y="642594"/>
            <a:ext cx="10546976" cy="1371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 el valor de cada Potencia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837909" y="2256241"/>
                <a:ext cx="861583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9" y="2256241"/>
                <a:ext cx="861583" cy="53296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842585" y="3497854"/>
                <a:ext cx="1427314" cy="531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585" y="3497854"/>
                <a:ext cx="1427314" cy="53181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837909" y="4802251"/>
                <a:ext cx="1129284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09" y="4802251"/>
                <a:ext cx="1129284" cy="5329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1750750" y="2209776"/>
                <a:ext cx="103829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750" y="2209776"/>
                <a:ext cx="1038298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3020200" y="2236251"/>
                <a:ext cx="181697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200" y="2236251"/>
                <a:ext cx="1816972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2269899" y="3360094"/>
                <a:ext cx="1604157" cy="978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9899" y="3360094"/>
                <a:ext cx="1604157" cy="9782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4034740" y="3319753"/>
                <a:ext cx="3363100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740" y="3319753"/>
                <a:ext cx="3363100" cy="89896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5068324" y="2209774"/>
                <a:ext cx="129593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324" y="2209774"/>
                <a:ext cx="1295932" cy="90178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7775665" y="3312867"/>
                <a:ext cx="108113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665" y="3312867"/>
                <a:ext cx="1081130" cy="90178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1986969" y="4621696"/>
                <a:ext cx="1305999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28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969" y="4621696"/>
                <a:ext cx="1305999" cy="89896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3555128" y="4560369"/>
                <a:ext cx="3510641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128" y="4560369"/>
                <a:ext cx="3510641" cy="8989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7327929" y="4611540"/>
                <a:ext cx="140865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7929" y="4611540"/>
                <a:ext cx="1408655" cy="90178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114" y="481229"/>
            <a:ext cx="11007771" cy="1371600"/>
          </a:xfrm>
        </p:spPr>
        <p:txBody>
          <a:bodyPr>
            <a:normAutofit fontScale="90000"/>
          </a:bodyPr>
          <a:lstStyle/>
          <a:p>
            <a:pPr algn="just"/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ACTIVIDAD: lee con atención cada ítem, identifica de manera correcta lo que debes hacer.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10" y="2323476"/>
            <a:ext cx="11490978" cy="35932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359958" y="3146612"/>
                <a:ext cx="557267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958" y="3146612"/>
                <a:ext cx="557267" cy="9251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623352" y="3146612"/>
                <a:ext cx="557268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52" y="3146612"/>
                <a:ext cx="557268" cy="9251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0329479" y="3146612"/>
                <a:ext cx="557268" cy="9282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9479" y="3146612"/>
                <a:ext cx="557268" cy="9282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413636" y="4542449"/>
                <a:ext cx="1203278" cy="1012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636" y="4542449"/>
                <a:ext cx="1203278" cy="101252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623352" y="4629780"/>
                <a:ext cx="1203278" cy="1012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52" y="4629780"/>
                <a:ext cx="1203278" cy="101252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0329479" y="4629780"/>
                <a:ext cx="863441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9479" y="4629780"/>
                <a:ext cx="863441" cy="9219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24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927" y="400752"/>
            <a:ext cx="10058400" cy="296593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17" y="3524991"/>
            <a:ext cx="11376212" cy="29027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794552" y="1328394"/>
                <a:ext cx="142205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d>
                        </m:e>
                        <m:sup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552" y="1328394"/>
                <a:ext cx="1422056" cy="5035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806258" y="1328394"/>
                <a:ext cx="142205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258" y="1328394"/>
                <a:ext cx="1422056" cy="5035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955917" y="2517793"/>
                <a:ext cx="77527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917" y="2517793"/>
                <a:ext cx="775277" cy="5035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806258" y="2517793"/>
                <a:ext cx="102053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258" y="2517793"/>
                <a:ext cx="1020536" cy="50359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1125708" y="4488034"/>
                <a:ext cx="531940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708" y="4488034"/>
                <a:ext cx="531940" cy="66851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1677703" y="4468293"/>
                <a:ext cx="1352743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703" y="4468293"/>
                <a:ext cx="1352743" cy="66851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3198774" y="4279149"/>
                <a:ext cx="866327" cy="901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774" y="4279149"/>
                <a:ext cx="866327" cy="90197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5762638" y="4340886"/>
                <a:ext cx="4539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38" y="4340886"/>
                <a:ext cx="453970" cy="46166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7998378" y="4496303"/>
                <a:ext cx="724301" cy="672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378" y="4496303"/>
                <a:ext cx="724301" cy="67236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8806258" y="4395880"/>
                <a:ext cx="2225161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6258" y="4395880"/>
                <a:ext cx="2225161" cy="66851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10616348" y="4225398"/>
                <a:ext cx="140865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6348" y="4225398"/>
                <a:ext cx="1408655" cy="90178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ángulo 18"/>
              <p:cNvSpPr/>
              <p:nvPr/>
            </p:nvSpPr>
            <p:spPr>
              <a:xfrm>
                <a:off x="314243" y="5566367"/>
                <a:ext cx="724301" cy="668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sup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9" name="Rectángulo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3" y="5566367"/>
                <a:ext cx="724301" cy="66890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1031197" y="5650586"/>
                <a:ext cx="1885131" cy="6689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197" y="5650586"/>
                <a:ext cx="1885131" cy="668901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2719844" y="5473659"/>
                <a:ext cx="1838260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𝟐𝟒𝟎𝟏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844" y="5473659"/>
                <a:ext cx="1838260" cy="90178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ángulo 22"/>
              <p:cNvSpPr/>
              <p:nvPr/>
            </p:nvSpPr>
            <p:spPr>
              <a:xfrm>
                <a:off x="4368921" y="5589268"/>
                <a:ext cx="685829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3" name="Rectángulo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921" y="5589268"/>
                <a:ext cx="685829" cy="67056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ángulo 23"/>
              <p:cNvSpPr/>
              <p:nvPr/>
            </p:nvSpPr>
            <p:spPr>
              <a:xfrm>
                <a:off x="4930882" y="5589268"/>
                <a:ext cx="1814406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4" name="Rectángulo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882" y="5589268"/>
                <a:ext cx="1814406" cy="670568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ángulo 24"/>
              <p:cNvSpPr/>
              <p:nvPr/>
            </p:nvSpPr>
            <p:spPr>
              <a:xfrm>
                <a:off x="6551881" y="5428728"/>
                <a:ext cx="1510735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𝟏𝟎𝟎𝟎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5" name="Rectángulo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881" y="5428728"/>
                <a:ext cx="1510735" cy="901785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ángulo 25"/>
              <p:cNvSpPr/>
              <p:nvPr/>
            </p:nvSpPr>
            <p:spPr>
              <a:xfrm>
                <a:off x="9922835" y="5079275"/>
                <a:ext cx="935897" cy="725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2835" y="5079275"/>
                <a:ext cx="935897" cy="725135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26"/>
          <p:cNvSpPr/>
          <p:nvPr/>
        </p:nvSpPr>
        <p:spPr>
          <a:xfrm>
            <a:off x="8863911" y="551863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ángulo 27"/>
              <p:cNvSpPr/>
              <p:nvPr/>
            </p:nvSpPr>
            <p:spPr>
              <a:xfrm>
                <a:off x="10193194" y="5484392"/>
                <a:ext cx="162345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s-CL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𝟓𝟏𝟐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28" name="Rectángulo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3194" y="5484392"/>
                <a:ext cx="1623458" cy="901785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17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59860" y="2339782"/>
            <a:ext cx="932331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Potencias con base racional y exponente entero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99494" y="4867836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06/07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8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924" y="400548"/>
            <a:ext cx="11264152" cy="1371600"/>
          </a:xfrm>
        </p:spPr>
        <p:txBody>
          <a:bodyPr>
            <a:noAutofit/>
          </a:bodyPr>
          <a:lstStyle/>
          <a:p>
            <a:pPr algn="ctr"/>
            <a:r>
              <a:rPr lang="es-C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aquella que puede ser expresada de la forma:</a:t>
            </a:r>
            <a:endParaRPr lang="es-C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297641" y="1990165"/>
                <a:ext cx="1093248" cy="1013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641" y="1990165"/>
                <a:ext cx="1093248" cy="101316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875430" y="2460069"/>
                <a:ext cx="4246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𝐶𝑜𝑛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∈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𝑍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𝑎𝑑𝑒𝑚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430" y="2460069"/>
                <a:ext cx="4246034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49" r="-1149" b="-3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03124" y="3737180"/>
                <a:ext cx="38652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𝐴𝑑𝑒𝑚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𝑠𝑖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𝑐𝑢𝑚𝑝𝑙𝑒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24" y="3737180"/>
                <a:ext cx="386522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262" r="-315" b="-3770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355240" y="4313788"/>
                <a:ext cx="1643207" cy="1309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240" y="4313788"/>
                <a:ext cx="1643207" cy="13091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930735" y="4313788"/>
                <a:ext cx="1338507" cy="10131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s-CL" sz="36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735" y="4313788"/>
                <a:ext cx="1338507" cy="101316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745506" y="3604227"/>
                <a:ext cx="3859306" cy="100457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506" y="3604227"/>
                <a:ext cx="3859306" cy="10045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084445" y="5120644"/>
                <a:ext cx="6606365" cy="100457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24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num>
                                <m:den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</a:rPr>
                            <m:t>𝟔𝟒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445" y="5120644"/>
                <a:ext cx="6606365" cy="10045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52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9" grpId="0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04" y="708212"/>
            <a:ext cx="10648390" cy="456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55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40" y="467340"/>
            <a:ext cx="7342094" cy="594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093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Marquesin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648</TotalTime>
  <Words>157</Words>
  <Application>Microsoft Office PowerPoint</Application>
  <PresentationFormat>Panorámica</PresentationFormat>
  <Paragraphs>61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Cambria Math</vt:lpstr>
      <vt:lpstr>Century Gothic</vt:lpstr>
      <vt:lpstr>Times New Roman</vt:lpstr>
      <vt:lpstr>Savon</vt:lpstr>
      <vt:lpstr>Recordemos</vt:lpstr>
      <vt:lpstr>Presentación de PowerPoint</vt:lpstr>
      <vt:lpstr>Calcula el valor de cada Potencia</vt:lpstr>
      <vt:lpstr>ACTIVIDAD: lee con atención cada ítem, identifica de manera correcta lo que debes hacer.</vt:lpstr>
      <vt:lpstr>Presentación de PowerPoint</vt:lpstr>
      <vt:lpstr>Potencias con base racional y exponente entero</vt:lpstr>
      <vt:lpstr>Es aquella que puede ser expresada de la forma: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POTENCIAS DE BASE ENTERA Y EXPONENTE NATURAL</dc:title>
  <dc:creator>Marian</dc:creator>
  <cp:lastModifiedBy>Marian</cp:lastModifiedBy>
  <cp:revision>47</cp:revision>
  <dcterms:created xsi:type="dcterms:W3CDTF">2020-06-18T11:39:47Z</dcterms:created>
  <dcterms:modified xsi:type="dcterms:W3CDTF">2020-07-06T13:34:03Z</dcterms:modified>
</cp:coreProperties>
</file>