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70" r:id="rId3"/>
    <p:sldId id="275" r:id="rId4"/>
    <p:sldId id="271" r:id="rId5"/>
    <p:sldId id="272" r:id="rId6"/>
    <p:sldId id="273" r:id="rId7"/>
    <p:sldId id="278" r:id="rId8"/>
    <p:sldId id="274" r:id="rId9"/>
    <p:sldId id="276" r:id="rId10"/>
    <p:sldId id="277" r:id="rId11"/>
    <p:sldId id="280" r:id="rId12"/>
    <p:sldId id="279" r:id="rId13"/>
    <p:sldId id="282" r:id="rId14"/>
    <p:sldId id="283" r:id="rId15"/>
    <p:sldId id="284" r:id="rId16"/>
    <p:sldId id="285" r:id="rId17"/>
    <p:sldId id="28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BA5"/>
    <a:srgbClr val="A01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71" d="100"/>
          <a:sy n="71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87DE6118-2437-4B30-8E3C-4D2BE6020583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668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65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70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0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7DE6118-2437-4B30-8E3C-4D2BE6020583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050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8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6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1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44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7DE6118-2437-4B30-8E3C-4D2BE6020583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8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8530036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59.png"/><Relationship Id="rId7" Type="http://schemas.openxmlformats.org/officeDocument/2006/relationships/image" Target="../media/image64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59859" y="2151524"/>
            <a:ext cx="9323319" cy="2098226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Revisión clase anterior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399494" y="4867836"/>
            <a:ext cx="1483685" cy="779798"/>
          </a:xfrm>
        </p:spPr>
        <p:txBody>
          <a:bodyPr>
            <a:normAutofit/>
          </a:bodyPr>
          <a:lstStyle/>
          <a:p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02/07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78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642593"/>
            <a:ext cx="3034643" cy="42521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3442076" y="2596205"/>
                <a:ext cx="55784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076" y="2596205"/>
                <a:ext cx="557845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755776" y="763617"/>
                <a:ext cx="1731243" cy="4469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s-CL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CL" sz="2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L" sz="2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s-CL" sz="2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s-CL" sz="2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𝟖</m:t>
                                  </m:r>
                                </m:e>
                              </m:d>
                            </m:e>
                            <m:sup>
                              <m:r>
                                <a:rPr lang="es-CL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776" y="763617"/>
                <a:ext cx="1731243" cy="4469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886035" y="1637998"/>
                <a:ext cx="1470724" cy="4469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s-CL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CL" sz="2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L" sz="2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𝟐𝟒</m:t>
                                  </m:r>
                                </m:e>
                              </m:d>
                            </m:e>
                            <m:sup>
                              <m:r>
                                <a:rPr lang="es-CL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035" y="1637998"/>
                <a:ext cx="1470724" cy="44698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191568" y="2512380"/>
                <a:ext cx="859658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1568" y="2512380"/>
                <a:ext cx="859658" cy="44063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14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528" y="642593"/>
            <a:ext cx="3056965" cy="424153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2366220" y="2024698"/>
                <a:ext cx="61715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220" y="2024698"/>
                <a:ext cx="617156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062015" y="871839"/>
                <a:ext cx="1422825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015" y="871839"/>
                <a:ext cx="1422825" cy="44063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062015" y="1584065"/>
                <a:ext cx="1053622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015" y="1584065"/>
                <a:ext cx="1053622" cy="44063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062015" y="2387732"/>
                <a:ext cx="3157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s-CL" sz="28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015" y="2387732"/>
                <a:ext cx="315792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12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704" y="616073"/>
            <a:ext cx="7994805" cy="37142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2256931" y="1734536"/>
                <a:ext cx="61715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931" y="1734536"/>
                <a:ext cx="617156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459159" y="1611427"/>
                <a:ext cx="224189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159" y="1611427"/>
                <a:ext cx="2241896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3554127" y="2183429"/>
                <a:ext cx="117262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127" y="2183429"/>
                <a:ext cx="1172629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3848696" y="2755433"/>
                <a:ext cx="58349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696" y="2755433"/>
                <a:ext cx="583493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91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59859" y="2151524"/>
            <a:ext cx="9323319" cy="2098226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Potencias con exponente negativo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399494" y="4867836"/>
            <a:ext cx="1483685" cy="779798"/>
          </a:xfrm>
        </p:spPr>
        <p:txBody>
          <a:bodyPr>
            <a:normAutofit/>
          </a:bodyPr>
          <a:lstStyle/>
          <a:p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02/07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87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380999" y="435683"/>
                <a:ext cx="11371730" cy="1325882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s-CL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Una potencia de base y exponente entero es de la forma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s-CL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s-CL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donde </a:t>
                </a:r>
                <a14:m>
                  <m:oMath xmlns:m="http://schemas.openxmlformats.org/officeDocument/2006/math"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 ∈</m:t>
                    </m:r>
                    <m:r>
                      <a:rPr lang="es-CL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s-CL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s-CL" sz="28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0999" y="435683"/>
                <a:ext cx="11371730" cy="1325882"/>
              </a:xfrm>
              <a:blipFill rotWithShape="0">
                <a:blip r:embed="rId2"/>
                <a:stretch>
                  <a:fillRect l="-1018" t="-7339" b="-642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2024431" y="1917051"/>
                <a:ext cx="105913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8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s-CL" sz="28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4431" y="1917051"/>
                <a:ext cx="1059136" cy="90178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1002343" y="2288625"/>
                <a:ext cx="69935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43" y="2288625"/>
                <a:ext cx="699358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ángulo 9"/>
          <p:cNvSpPr/>
          <p:nvPr/>
        </p:nvSpPr>
        <p:spPr>
          <a:xfrm>
            <a:off x="6468034" y="3876109"/>
            <a:ext cx="44644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Estas potencias cumplen con todas las propiedades que ya conoces.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002343" y="3660665"/>
                <a:ext cx="678519" cy="4394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43" y="3660665"/>
                <a:ext cx="678519" cy="43947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2024431" y="3425216"/>
                <a:ext cx="1038298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4431" y="3425216"/>
                <a:ext cx="1038298" cy="90178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/>
              <p:cNvSpPr/>
              <p:nvPr/>
            </p:nvSpPr>
            <p:spPr>
              <a:xfrm>
                <a:off x="3406298" y="3425216"/>
                <a:ext cx="1295932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𝟔𝟐𝟓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298" y="3425216"/>
                <a:ext cx="1295932" cy="90178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802764" y="5202171"/>
                <a:ext cx="1244380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764" y="5202171"/>
                <a:ext cx="1244380" cy="44063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2258323" y="4934576"/>
                <a:ext cx="1604157" cy="978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323" y="4934576"/>
                <a:ext cx="1604157" cy="97821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/>
              <p:cNvSpPr/>
              <p:nvPr/>
            </p:nvSpPr>
            <p:spPr>
              <a:xfrm>
                <a:off x="4073659" y="4810211"/>
                <a:ext cx="1623458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CL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𝟐𝟏𝟔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659" y="4810211"/>
                <a:ext cx="1623458" cy="90178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374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8224" y="642594"/>
            <a:ext cx="10546976" cy="1371600"/>
          </a:xfrm>
        </p:spPr>
        <p:txBody>
          <a:bodyPr>
            <a:normAutofit/>
          </a:bodyPr>
          <a:lstStyle/>
          <a:p>
            <a:pPr algn="ctr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 el valor de cada Potencia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837909" y="2256241"/>
                <a:ext cx="861583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09" y="2256241"/>
                <a:ext cx="861583" cy="53296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842585" y="3497854"/>
                <a:ext cx="1427314" cy="531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585" y="3497854"/>
                <a:ext cx="1427314" cy="5318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837909" y="4802251"/>
                <a:ext cx="1129284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09" y="4802251"/>
                <a:ext cx="1129284" cy="53296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ángulo 6"/>
              <p:cNvSpPr/>
              <p:nvPr/>
            </p:nvSpPr>
            <p:spPr>
              <a:xfrm>
                <a:off x="1750750" y="2209776"/>
                <a:ext cx="1038298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750" y="2209776"/>
                <a:ext cx="1038298" cy="90178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ángulo 7"/>
              <p:cNvSpPr/>
              <p:nvPr/>
            </p:nvSpPr>
            <p:spPr>
              <a:xfrm>
                <a:off x="3020200" y="2236251"/>
                <a:ext cx="1816972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200" y="2236251"/>
                <a:ext cx="1816972" cy="90178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ángulo 8"/>
              <p:cNvSpPr/>
              <p:nvPr/>
            </p:nvSpPr>
            <p:spPr>
              <a:xfrm>
                <a:off x="2269899" y="3360094"/>
                <a:ext cx="1604157" cy="978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9899" y="3360094"/>
                <a:ext cx="1604157" cy="97821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ángulo 9"/>
              <p:cNvSpPr/>
              <p:nvPr/>
            </p:nvSpPr>
            <p:spPr>
              <a:xfrm>
                <a:off x="4034740" y="3319753"/>
                <a:ext cx="3363100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740" y="3319753"/>
                <a:ext cx="3363100" cy="89896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ángulo 10"/>
              <p:cNvSpPr/>
              <p:nvPr/>
            </p:nvSpPr>
            <p:spPr>
              <a:xfrm>
                <a:off x="5068324" y="2209774"/>
                <a:ext cx="1295932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𝟏𝟐𝟓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324" y="2209774"/>
                <a:ext cx="1295932" cy="90178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ángulo 11"/>
              <p:cNvSpPr/>
              <p:nvPr/>
            </p:nvSpPr>
            <p:spPr>
              <a:xfrm>
                <a:off x="7775665" y="3312867"/>
                <a:ext cx="1081130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5665" y="3312867"/>
                <a:ext cx="1081130" cy="90178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ángulo 12"/>
              <p:cNvSpPr/>
              <p:nvPr/>
            </p:nvSpPr>
            <p:spPr>
              <a:xfrm>
                <a:off x="1986969" y="4621696"/>
                <a:ext cx="1305999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6969" y="4621696"/>
                <a:ext cx="1305999" cy="89896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ángulo 13"/>
              <p:cNvSpPr/>
              <p:nvPr/>
            </p:nvSpPr>
            <p:spPr>
              <a:xfrm>
                <a:off x="3555128" y="4560369"/>
                <a:ext cx="3510641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128" y="4560369"/>
                <a:ext cx="3510641" cy="89896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ángulo 14"/>
              <p:cNvSpPr/>
              <p:nvPr/>
            </p:nvSpPr>
            <p:spPr>
              <a:xfrm>
                <a:off x="7327929" y="4611540"/>
                <a:ext cx="1408655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𝟔𝟒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7929" y="4611540"/>
                <a:ext cx="1408655" cy="90178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2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2114" y="481229"/>
            <a:ext cx="11007771" cy="1371600"/>
          </a:xfrm>
        </p:spPr>
        <p:txBody>
          <a:bodyPr>
            <a:normAutofit fontScale="90000"/>
          </a:bodyPr>
          <a:lstStyle/>
          <a:p>
            <a:pPr algn="just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ACTIVIDAD: lee con atención cada ítem, identifica de manera correcta lo que debes hacer.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10" y="2323476"/>
            <a:ext cx="11490978" cy="359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24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531225"/>
            <a:ext cx="10058400" cy="296593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762934"/>
            <a:ext cx="10099909" cy="2516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7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8565" y="656041"/>
            <a:ext cx="10959353" cy="1371600"/>
          </a:xfrm>
        </p:spPr>
        <p:txBody>
          <a:bodyPr>
            <a:noAutofit/>
          </a:bodyPr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MARCA LA ALTERNATIVA CORRECTA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230" y="2027641"/>
            <a:ext cx="6965046" cy="30824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2129356" y="2414708"/>
                <a:ext cx="57868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356" y="2414708"/>
                <a:ext cx="578685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4672853" y="2784040"/>
                <a:ext cx="826060" cy="376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853" y="2784040"/>
                <a:ext cx="826060" cy="37664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672853" y="3246702"/>
                <a:ext cx="716478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853" y="3246702"/>
                <a:ext cx="716478" cy="37766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821932" y="3725522"/>
                <a:ext cx="418320" cy="383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932" y="3725522"/>
                <a:ext cx="418320" cy="38311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73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960" y="642593"/>
            <a:ext cx="3795482" cy="36604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2664778" y="2260029"/>
                <a:ext cx="55784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778" y="2260029"/>
                <a:ext cx="557845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170394" y="642593"/>
                <a:ext cx="1403781" cy="4992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CL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𝒌</m:t>
                                  </m:r>
                                </m:e>
                                <m:sup>
                                  <m:r>
                                    <a:rPr lang="es-CL" sz="2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0394" y="642593"/>
                <a:ext cx="1403781" cy="49923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282956" y="1226508"/>
                <a:ext cx="1178656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400" b="1" dirty="0" smtClean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2956" y="1226508"/>
                <a:ext cx="1178656" cy="37766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359734" y="1701649"/>
                <a:ext cx="979884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734" y="1701649"/>
                <a:ext cx="979884" cy="37766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5456612" y="2251694"/>
                <a:ext cx="719684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612" y="2251694"/>
                <a:ext cx="719684" cy="37766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571587" y="2717731"/>
                <a:ext cx="556178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es-CL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𝟏𝟏</m:t>
                          </m:r>
                        </m:sup>
                      </m:sSup>
                    </m:oMath>
                  </m:oMathPara>
                </a14:m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1587" y="2717731"/>
                <a:ext cx="556178" cy="37766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691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775" y="591669"/>
            <a:ext cx="6814108" cy="35903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2134069" y="3080300"/>
                <a:ext cx="63318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069" y="3080300"/>
                <a:ext cx="633187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3407053" y="1888734"/>
                <a:ext cx="3576557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d>
                        <m:dPr>
                          <m:ctrlP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053" y="1888734"/>
                <a:ext cx="3576557" cy="69147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3682256" y="2710968"/>
                <a:ext cx="24757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d>
                        <m:dPr>
                          <m:ctrlP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256" y="2710968"/>
                <a:ext cx="2475742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970" r="-3695" b="-38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509470" y="3196453"/>
                <a:ext cx="13717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470" y="3196453"/>
                <a:ext cx="1371722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4444" r="-4000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059877" y="3681938"/>
                <a:ext cx="27090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877" y="3681938"/>
                <a:ext cx="270908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22727" r="-25000" b="-81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68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27" y="682437"/>
            <a:ext cx="4257515" cy="415850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2867784" y="2410057"/>
                <a:ext cx="55784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784" y="2410057"/>
                <a:ext cx="557845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146706" y="1482604"/>
                <a:ext cx="105881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706" y="1482604"/>
                <a:ext cx="1058816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3276966" y="2022545"/>
                <a:ext cx="79829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966" y="2022545"/>
                <a:ext cx="798295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175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81" y="642595"/>
            <a:ext cx="6407687" cy="42655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3130588" y="1929146"/>
                <a:ext cx="61715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0588" y="1929146"/>
                <a:ext cx="617156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642641" y="1532920"/>
                <a:ext cx="1583510" cy="582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L" sz="2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sSup>
                                <m:sSupPr>
                                  <m:ctrlPr>
                                    <a:rPr lang="es-CL" sz="28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L" sz="28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p>
                                  <m:r>
                                    <a:rPr lang="es-CL" sz="28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641" y="1532920"/>
                <a:ext cx="1583510" cy="58246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373700" y="2298478"/>
                <a:ext cx="2337307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∙−</m:t>
                      </m:r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700" y="2298478"/>
                <a:ext cx="2337307" cy="44063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023802" y="3005712"/>
                <a:ext cx="821187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802" y="3005712"/>
                <a:ext cx="821187" cy="44063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235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777" y="642594"/>
            <a:ext cx="3793751" cy="41071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2917548" y="1715049"/>
                <a:ext cx="61715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548" y="1715049"/>
                <a:ext cx="617156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669535" y="642594"/>
                <a:ext cx="1402756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535" y="642594"/>
                <a:ext cx="1402756" cy="44063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819255" y="1231145"/>
                <a:ext cx="1103315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255" y="1231145"/>
                <a:ext cx="1103315" cy="44063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819255" y="1819696"/>
                <a:ext cx="912558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255" y="1819696"/>
                <a:ext cx="912558" cy="44063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604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214" y="642594"/>
            <a:ext cx="4759215" cy="36201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2437136" y="1157371"/>
                <a:ext cx="57868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136" y="1157371"/>
                <a:ext cx="578685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481917" y="716738"/>
                <a:ext cx="272440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𝟐𝟕</m:t>
                      </m:r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917" y="716738"/>
                <a:ext cx="2724400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593976" y="1311259"/>
                <a:ext cx="79829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𝟒𝟖</m:t>
                      </m:r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976" y="1311259"/>
                <a:ext cx="798295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612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65" y="642594"/>
            <a:ext cx="3378294" cy="47612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2863762" y="3602833"/>
                <a:ext cx="63318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s-CL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3762" y="3602833"/>
                <a:ext cx="633187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715435" y="642594"/>
                <a:ext cx="1594667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s-CL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L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  <m: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435" y="642594"/>
                <a:ext cx="1594667" cy="44063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715435" y="1265641"/>
                <a:ext cx="835613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435" y="1265641"/>
                <a:ext cx="835613" cy="44063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715435" y="2005229"/>
                <a:ext cx="487761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s-CL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435" y="2005229"/>
                <a:ext cx="487761" cy="44063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844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534</TotalTime>
  <Words>163</Words>
  <Application>Microsoft Office PowerPoint</Application>
  <PresentationFormat>Panorámica</PresentationFormat>
  <Paragraphs>74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Cambria Math</vt:lpstr>
      <vt:lpstr>Century Gothic</vt:lpstr>
      <vt:lpstr>Times New Roman</vt:lpstr>
      <vt:lpstr>Savon</vt:lpstr>
      <vt:lpstr>Revisión clase anterior</vt:lpstr>
      <vt:lpstr>MARCA LA ALTERNATIVA CORRECTA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Potencias con exponente negativo</vt:lpstr>
      <vt:lpstr>Presentación de PowerPoint</vt:lpstr>
      <vt:lpstr>Calcula el valor de cada Potencia</vt:lpstr>
      <vt:lpstr>ACTIVIDAD: lee con atención cada ítem, identifica de manera correcta lo que debes hacer.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POTENCIAS DE BASE ENTERA Y EXPONENTE NATURAL</dc:title>
  <dc:creator>Marian</dc:creator>
  <cp:lastModifiedBy>Marian</cp:lastModifiedBy>
  <cp:revision>38</cp:revision>
  <dcterms:created xsi:type="dcterms:W3CDTF">2020-06-18T11:39:47Z</dcterms:created>
  <dcterms:modified xsi:type="dcterms:W3CDTF">2020-07-02T14:07:06Z</dcterms:modified>
</cp:coreProperties>
</file>