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284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53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936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84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235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455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3390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866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983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259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977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70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958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960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399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48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656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463B-7CCF-4BE9-8732-7D0E627F37A3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0D14B-C2C6-4B85-923C-AB01E9770E2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013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473821" y="1412776"/>
            <a:ext cx="5178598" cy="46166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RESUMEN N°2</a:t>
            </a:r>
          </a:p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CONTENIDOS</a:t>
            </a:r>
          </a:p>
          <a:p>
            <a:pPr algn="ctr"/>
            <a:endParaRPr lang="es-E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Sexto Año Básico</a:t>
            </a:r>
          </a:p>
          <a:p>
            <a:pPr algn="ctr"/>
            <a:endParaRPr lang="es-E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Julio 2020</a:t>
            </a:r>
          </a:p>
        </p:txBody>
      </p:sp>
    </p:spTree>
    <p:extLst>
      <p:ext uri="{BB962C8B-B14F-4D97-AF65-F5344CB8AC3E}">
        <p14:creationId xmlns:p14="http://schemas.microsoft.com/office/powerpoint/2010/main" val="331265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95714" y="345430"/>
            <a:ext cx="4000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FRACCIONES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051824" y="930996"/>
            <a:ext cx="65746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Orden y Comparación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75307" y="2103327"/>
            <a:ext cx="360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CL" sz="2400" dirty="0"/>
              <a:t>Valor del Entero</a:t>
            </a:r>
          </a:p>
          <a:p>
            <a:pPr marL="285750" indent="-285750">
              <a:buFont typeface="Wingdings" pitchFamily="2" charset="2"/>
              <a:buChar char="ü"/>
            </a:pPr>
            <a:endParaRPr lang="es-CL" sz="2400" dirty="0"/>
          </a:p>
          <a:p>
            <a:endParaRPr lang="es-CL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es-CL" sz="2400" dirty="0"/>
              <a:t>Multiplicación cruzada</a:t>
            </a:r>
          </a:p>
          <a:p>
            <a:pPr marL="285750" indent="-285750">
              <a:buFont typeface="Wingdings" pitchFamily="2" charset="2"/>
              <a:buChar char="ü"/>
            </a:pPr>
            <a:endParaRPr lang="es-CL" sz="2400" dirty="0"/>
          </a:p>
          <a:p>
            <a:pPr marL="285750" indent="-285750">
              <a:buFont typeface="Wingdings" pitchFamily="2" charset="2"/>
              <a:buChar char="ü"/>
            </a:pPr>
            <a:endParaRPr lang="es-CL" sz="2400" dirty="0"/>
          </a:p>
          <a:p>
            <a:endParaRPr lang="es-CL" sz="2400" dirty="0"/>
          </a:p>
          <a:p>
            <a:endParaRPr lang="es-CL" sz="2400" dirty="0"/>
          </a:p>
          <a:p>
            <a:endParaRPr lang="es-CL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es-CL" sz="2400" dirty="0"/>
              <a:t>Transformar a decimal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5498875" y="2057363"/>
            <a:ext cx="1224136" cy="504056"/>
          </a:xfrm>
          <a:prstGeom prst="rightArrow">
            <a:avLst>
              <a:gd name="adj1" fmla="val 2833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Flecha derecha"/>
          <p:cNvSpPr/>
          <p:nvPr/>
        </p:nvSpPr>
        <p:spPr>
          <a:xfrm>
            <a:off x="5498875" y="3194575"/>
            <a:ext cx="1224136" cy="504056"/>
          </a:xfrm>
          <a:prstGeom prst="rightArrow">
            <a:avLst>
              <a:gd name="adj1" fmla="val 2833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Flecha derecha"/>
          <p:cNvSpPr/>
          <p:nvPr/>
        </p:nvSpPr>
        <p:spPr>
          <a:xfrm>
            <a:off x="5578417" y="5302587"/>
            <a:ext cx="1224136" cy="504056"/>
          </a:xfrm>
          <a:prstGeom prst="rightArrow">
            <a:avLst>
              <a:gd name="adj1" fmla="val 2833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7170210" y="1985355"/>
            <a:ext cx="3215944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 ½   ____ 9 ¾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7469649" y="2773087"/>
            <a:ext cx="2671394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5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 </a:t>
            </a:r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____   </a:t>
            </a:r>
            <a:r>
              <a:rPr lang="es-ES" sz="35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</a:p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6              9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508269" y="1985355"/>
            <a:ext cx="48442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&lt;</a:t>
            </a:r>
          </a:p>
        </p:txBody>
      </p:sp>
      <p:sp>
        <p:nvSpPr>
          <p:cNvPr id="15" name="12 Rectángulo">
            <a:extLst>
              <a:ext uri="{FF2B5EF4-FFF2-40B4-BE49-F238E27FC236}">
                <a16:creationId xmlns:a16="http://schemas.microsoft.com/office/drawing/2014/main" id="{196459C7-A00B-47E7-B468-ACC57EF4C5AC}"/>
              </a:ext>
            </a:extLst>
          </p:cNvPr>
          <p:cNvSpPr/>
          <p:nvPr/>
        </p:nvSpPr>
        <p:spPr>
          <a:xfrm>
            <a:off x="7211884" y="3783957"/>
            <a:ext cx="313739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 • 9          6 • 8</a:t>
            </a:r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id="{CFE50309-7C3B-4CED-8DDA-A9DC50C3D572}"/>
              </a:ext>
            </a:extLst>
          </p:cNvPr>
          <p:cNvSpPr/>
          <p:nvPr/>
        </p:nvSpPr>
        <p:spPr>
          <a:xfrm>
            <a:off x="7368977" y="4099428"/>
            <a:ext cx="282321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45              48</a:t>
            </a:r>
          </a:p>
        </p:txBody>
      </p:sp>
      <p:sp>
        <p:nvSpPr>
          <p:cNvPr id="20" name="13 Rectángulo">
            <a:extLst>
              <a:ext uri="{FF2B5EF4-FFF2-40B4-BE49-F238E27FC236}">
                <a16:creationId xmlns:a16="http://schemas.microsoft.com/office/drawing/2014/main" id="{C986A59D-9FB4-4748-9605-BF03CF9A7B50}"/>
              </a:ext>
            </a:extLst>
          </p:cNvPr>
          <p:cNvSpPr/>
          <p:nvPr/>
        </p:nvSpPr>
        <p:spPr>
          <a:xfrm>
            <a:off x="8457555" y="2768771"/>
            <a:ext cx="48442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&lt;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B9EBD73D-3C20-4C54-A5C4-50C71841CF2F}"/>
              </a:ext>
            </a:extLst>
          </p:cNvPr>
          <p:cNvSpPr/>
          <p:nvPr/>
        </p:nvSpPr>
        <p:spPr>
          <a:xfrm>
            <a:off x="7520793" y="4656178"/>
            <a:ext cx="2671394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5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 </a:t>
            </a:r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____   </a:t>
            </a:r>
            <a:r>
              <a:rPr lang="es-ES" sz="35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</a:p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6             5</a:t>
            </a:r>
          </a:p>
        </p:txBody>
      </p:sp>
      <p:sp>
        <p:nvSpPr>
          <p:cNvPr id="22" name="12 Rectángulo">
            <a:extLst>
              <a:ext uri="{FF2B5EF4-FFF2-40B4-BE49-F238E27FC236}">
                <a16:creationId xmlns:a16="http://schemas.microsoft.com/office/drawing/2014/main" id="{5FDBBC87-C9F9-4463-880D-E3AFC5E374BD}"/>
              </a:ext>
            </a:extLst>
          </p:cNvPr>
          <p:cNvSpPr/>
          <p:nvPr/>
        </p:nvSpPr>
        <p:spPr>
          <a:xfrm>
            <a:off x="7303103" y="5667048"/>
            <a:ext cx="305724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 : 6          8 : 5</a:t>
            </a:r>
          </a:p>
        </p:txBody>
      </p:sp>
      <p:sp>
        <p:nvSpPr>
          <p:cNvPr id="23" name="12 Rectángulo">
            <a:extLst>
              <a:ext uri="{FF2B5EF4-FFF2-40B4-BE49-F238E27FC236}">
                <a16:creationId xmlns:a16="http://schemas.microsoft.com/office/drawing/2014/main" id="{52F5F131-3886-4EAA-8FD3-668F9B752C23}"/>
              </a:ext>
            </a:extLst>
          </p:cNvPr>
          <p:cNvSpPr/>
          <p:nvPr/>
        </p:nvSpPr>
        <p:spPr>
          <a:xfrm>
            <a:off x="7446725" y="6079887"/>
            <a:ext cx="2816797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0,5            1,6</a:t>
            </a:r>
          </a:p>
        </p:txBody>
      </p:sp>
      <p:sp>
        <p:nvSpPr>
          <p:cNvPr id="24" name="13 Rectángulo">
            <a:extLst>
              <a:ext uri="{FF2B5EF4-FFF2-40B4-BE49-F238E27FC236}">
                <a16:creationId xmlns:a16="http://schemas.microsoft.com/office/drawing/2014/main" id="{2F65B9A4-3190-4B92-A8A6-43F2B5EEFB23}"/>
              </a:ext>
            </a:extLst>
          </p:cNvPr>
          <p:cNvSpPr/>
          <p:nvPr/>
        </p:nvSpPr>
        <p:spPr>
          <a:xfrm>
            <a:off x="8508699" y="4651862"/>
            <a:ext cx="48442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1503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uiExpand="1" build="p"/>
      <p:bldP spid="8" grpId="0" animBg="1"/>
      <p:bldP spid="9" grpId="0" animBg="1"/>
      <p:bldP spid="10" grpId="0" animBg="1"/>
      <p:bldP spid="11" grpId="0"/>
      <p:bldP spid="12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19997" y="345430"/>
            <a:ext cx="31520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CÁLCULOS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855641" y="1124744"/>
            <a:ext cx="65533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Adición o Sustracción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7818850" y="2725176"/>
            <a:ext cx="3744416" cy="36933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Transformar mixta a impropia si hubiera.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Buscar mínimo común múltiplo MCM con denominadores.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Amplificar usando el factor del MCM.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Sumar o restar numeradores dejando libre el MCM.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Simplificar resultado si es posible.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7422635" y="2412766"/>
            <a:ext cx="213087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RESUMEN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2 Rectángulo">
                <a:extLst>
                  <a:ext uri="{FF2B5EF4-FFF2-40B4-BE49-F238E27FC236}">
                    <a16:creationId xmlns:a16="http://schemas.microsoft.com/office/drawing/2014/main" id="{B1D463C4-D21C-4FF9-A0A7-76D1E600E69A}"/>
                  </a:ext>
                </a:extLst>
              </p:cNvPr>
              <p:cNvSpPr/>
              <p:nvPr/>
            </p:nvSpPr>
            <p:spPr>
              <a:xfrm>
                <a:off x="1595810" y="2042255"/>
                <a:ext cx="2519664" cy="110440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2 Rectángulo">
                <a:extLst>
                  <a:ext uri="{FF2B5EF4-FFF2-40B4-BE49-F238E27FC236}">
                    <a16:creationId xmlns:a16="http://schemas.microsoft.com/office/drawing/2014/main" id="{B1D463C4-D21C-4FF9-A0A7-76D1E600E6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810" y="2042255"/>
                <a:ext cx="2519664" cy="1104405"/>
              </a:xfrm>
              <a:prstGeom prst="rect">
                <a:avLst/>
              </a:prstGeom>
              <a:blipFill>
                <a:blip r:embed="rId2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2 Rectángulo">
                <a:extLst>
                  <a:ext uri="{FF2B5EF4-FFF2-40B4-BE49-F238E27FC236}">
                    <a16:creationId xmlns:a16="http://schemas.microsoft.com/office/drawing/2014/main" id="{FDB88F66-3A4F-420A-B39E-EB11712CF49C}"/>
                  </a:ext>
                </a:extLst>
              </p:cNvPr>
              <p:cNvSpPr/>
              <p:nvPr/>
            </p:nvSpPr>
            <p:spPr>
              <a:xfrm>
                <a:off x="1767074" y="3429000"/>
                <a:ext cx="2177134" cy="110440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1" name="2 Rectángulo">
                <a:extLst>
                  <a:ext uri="{FF2B5EF4-FFF2-40B4-BE49-F238E27FC236}">
                    <a16:creationId xmlns:a16="http://schemas.microsoft.com/office/drawing/2014/main" id="{FDB88F66-3A4F-420A-B39E-EB11712CF4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074" y="3429000"/>
                <a:ext cx="2177134" cy="1104405"/>
              </a:xfrm>
              <a:prstGeom prst="rect">
                <a:avLst/>
              </a:prstGeom>
              <a:blipFill>
                <a:blip r:embed="rId3"/>
                <a:stretch>
                  <a:fillRect b="-55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2 Rectángulo">
                <a:extLst>
                  <a:ext uri="{FF2B5EF4-FFF2-40B4-BE49-F238E27FC236}">
                    <a16:creationId xmlns:a16="http://schemas.microsoft.com/office/drawing/2014/main" id="{DA0C975B-84FC-4D93-AEF8-BDEC39A18A86}"/>
                  </a:ext>
                </a:extLst>
              </p:cNvPr>
              <p:cNvSpPr/>
              <p:nvPr/>
            </p:nvSpPr>
            <p:spPr>
              <a:xfrm>
                <a:off x="1365523" y="4809927"/>
                <a:ext cx="2980238" cy="114717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2" name="2 Rectángulo">
                <a:extLst>
                  <a:ext uri="{FF2B5EF4-FFF2-40B4-BE49-F238E27FC236}">
                    <a16:creationId xmlns:a16="http://schemas.microsoft.com/office/drawing/2014/main" id="{DA0C975B-84FC-4D93-AEF8-BDEC39A18A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523" y="4809927"/>
                <a:ext cx="2980238" cy="1147174"/>
              </a:xfrm>
              <a:prstGeom prst="rect">
                <a:avLst/>
              </a:prstGeom>
              <a:blipFill>
                <a:blip r:embed="rId4"/>
                <a:stretch>
                  <a:fillRect b="-159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13463A6C-5AE2-43CA-B64E-097DDF0FDAB1}"/>
              </a:ext>
            </a:extLst>
          </p:cNvPr>
          <p:cNvSpPr/>
          <p:nvPr/>
        </p:nvSpPr>
        <p:spPr>
          <a:xfrm>
            <a:off x="2562896" y="3075730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p:sp>
        <p:nvSpPr>
          <p:cNvPr id="11" name="Bocadillo: rectángulo 10">
            <a:extLst>
              <a:ext uri="{FF2B5EF4-FFF2-40B4-BE49-F238E27FC236}">
                <a16:creationId xmlns:a16="http://schemas.microsoft.com/office/drawing/2014/main" id="{AE56BC65-2BBA-4EF0-A1DE-141CBF927D12}"/>
              </a:ext>
            </a:extLst>
          </p:cNvPr>
          <p:cNvSpPr/>
          <p:nvPr/>
        </p:nvSpPr>
        <p:spPr>
          <a:xfrm>
            <a:off x="4509204" y="2594457"/>
            <a:ext cx="2742165" cy="1924507"/>
          </a:xfrm>
          <a:prstGeom prst="wedgeRectCallout">
            <a:avLst>
              <a:gd name="adj1" fmla="val -67672"/>
              <a:gd name="adj2" fmla="val 780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M.C.M:</a:t>
            </a:r>
          </a:p>
          <a:p>
            <a:pPr algn="ctr"/>
            <a:r>
              <a:rPr lang="es-CL" dirty="0"/>
              <a:t>3, 6, 9, 12, 15, 18, 21, 24</a:t>
            </a:r>
          </a:p>
          <a:p>
            <a:pPr algn="ctr"/>
            <a:endParaRPr lang="es-CL" dirty="0"/>
          </a:p>
          <a:p>
            <a:pPr algn="ctr"/>
            <a:r>
              <a:rPr lang="es-CL" dirty="0"/>
              <a:t>4, 8, 12, 16, 20, 24</a:t>
            </a:r>
          </a:p>
          <a:p>
            <a:pPr algn="ctr"/>
            <a:endParaRPr lang="es-CL" dirty="0"/>
          </a:p>
          <a:p>
            <a:pPr algn="ctr"/>
            <a:r>
              <a:rPr lang="es-CL" dirty="0"/>
              <a:t>8, 16, 24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9702DE80-1680-4832-AA99-2ED0D704FA58}"/>
              </a:ext>
            </a:extLst>
          </p:cNvPr>
          <p:cNvSpPr/>
          <p:nvPr/>
        </p:nvSpPr>
        <p:spPr>
          <a:xfrm>
            <a:off x="6791198" y="2926713"/>
            <a:ext cx="382897" cy="450771"/>
          </a:xfrm>
          <a:prstGeom prst="ellips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2A7E372-C376-42A3-87AC-B1355962B7DD}"/>
              </a:ext>
            </a:extLst>
          </p:cNvPr>
          <p:cNvSpPr/>
          <p:nvPr/>
        </p:nvSpPr>
        <p:spPr>
          <a:xfrm>
            <a:off x="6473258" y="3487536"/>
            <a:ext cx="382897" cy="450771"/>
          </a:xfrm>
          <a:prstGeom prst="ellips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971062EE-7C65-4E2A-880B-7567C141E8AD}"/>
              </a:ext>
            </a:extLst>
          </p:cNvPr>
          <p:cNvSpPr/>
          <p:nvPr/>
        </p:nvSpPr>
        <p:spPr>
          <a:xfrm>
            <a:off x="5979527" y="4019839"/>
            <a:ext cx="382897" cy="450771"/>
          </a:xfrm>
          <a:prstGeom prst="ellipse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2 Rectángulo">
                <a:extLst>
                  <a:ext uri="{FF2B5EF4-FFF2-40B4-BE49-F238E27FC236}">
                    <a16:creationId xmlns:a16="http://schemas.microsoft.com/office/drawing/2014/main" id="{749D90BD-4734-468B-8B20-23F983BC2E4F}"/>
                  </a:ext>
                </a:extLst>
              </p:cNvPr>
              <p:cNvSpPr/>
              <p:nvPr/>
            </p:nvSpPr>
            <p:spPr>
              <a:xfrm>
                <a:off x="1365035" y="4861443"/>
                <a:ext cx="2980238" cy="11006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𝟑𝟔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solidFill>
                                <a:srgbClr val="FF0000"/>
                              </a:soli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2 Rectángulo">
                <a:extLst>
                  <a:ext uri="{FF2B5EF4-FFF2-40B4-BE49-F238E27FC236}">
                    <a16:creationId xmlns:a16="http://schemas.microsoft.com/office/drawing/2014/main" id="{749D90BD-4734-468B-8B20-23F983BC2E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035" y="4861443"/>
                <a:ext cx="2980238" cy="1100686"/>
              </a:xfrm>
              <a:prstGeom prst="rect">
                <a:avLst/>
              </a:prstGeom>
              <a:blipFill>
                <a:blip r:embed="rId5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2 Rectángulo">
                <a:extLst>
                  <a:ext uri="{FF2B5EF4-FFF2-40B4-BE49-F238E27FC236}">
                    <a16:creationId xmlns:a16="http://schemas.microsoft.com/office/drawing/2014/main" id="{CE694CD9-19B7-4D87-9301-2CA5E6148315}"/>
                  </a:ext>
                </a:extLst>
              </p:cNvPr>
              <p:cNvSpPr/>
              <p:nvPr/>
            </p:nvSpPr>
            <p:spPr>
              <a:xfrm>
                <a:off x="4090555" y="4858929"/>
                <a:ext cx="3489673" cy="111165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𝟐𝟒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2 Rectángulo">
                <a:extLst>
                  <a:ext uri="{FF2B5EF4-FFF2-40B4-BE49-F238E27FC236}">
                    <a16:creationId xmlns:a16="http://schemas.microsoft.com/office/drawing/2014/main" id="{CE694CD9-19B7-4D87-9301-2CA5E61483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555" y="4858929"/>
                <a:ext cx="3489673" cy="1111651"/>
              </a:xfrm>
              <a:prstGeom prst="rect">
                <a:avLst/>
              </a:prstGeom>
              <a:blipFill>
                <a:blip r:embed="rId6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lecha: hacia abajo 27">
            <a:extLst>
              <a:ext uri="{FF2B5EF4-FFF2-40B4-BE49-F238E27FC236}">
                <a16:creationId xmlns:a16="http://schemas.microsoft.com/office/drawing/2014/main" id="{47555763-8E3A-426E-956C-8BE58ABBBA7C}"/>
              </a:ext>
            </a:extLst>
          </p:cNvPr>
          <p:cNvSpPr/>
          <p:nvPr/>
        </p:nvSpPr>
        <p:spPr>
          <a:xfrm>
            <a:off x="1516754" y="4444726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p:sp>
        <p:nvSpPr>
          <p:cNvPr id="29" name="Flecha: hacia abajo 28">
            <a:extLst>
              <a:ext uri="{FF2B5EF4-FFF2-40B4-BE49-F238E27FC236}">
                <a16:creationId xmlns:a16="http://schemas.microsoft.com/office/drawing/2014/main" id="{D565464F-DC4A-4406-9EED-5453D6E5191E}"/>
              </a:ext>
            </a:extLst>
          </p:cNvPr>
          <p:cNvSpPr/>
          <p:nvPr/>
        </p:nvSpPr>
        <p:spPr>
          <a:xfrm>
            <a:off x="2599925" y="4508508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p:sp>
        <p:nvSpPr>
          <p:cNvPr id="30" name="Flecha: hacia abajo 29">
            <a:extLst>
              <a:ext uri="{FF2B5EF4-FFF2-40B4-BE49-F238E27FC236}">
                <a16:creationId xmlns:a16="http://schemas.microsoft.com/office/drawing/2014/main" id="{6E49AC26-4C6D-4004-82B0-B2FA98C040AB}"/>
              </a:ext>
            </a:extLst>
          </p:cNvPr>
          <p:cNvSpPr/>
          <p:nvPr/>
        </p:nvSpPr>
        <p:spPr>
          <a:xfrm>
            <a:off x="3599414" y="4467492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0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8" grpId="0" build="p" animBg="1"/>
      <p:bldP spid="19" grpId="0" animBg="1"/>
      <p:bldP spid="20" grpId="0"/>
      <p:bldP spid="21" grpId="0"/>
      <p:bldP spid="22" grpId="0"/>
      <p:bldP spid="7" grpId="0" animBg="1"/>
      <p:bldP spid="11" grpId="0" animBg="1"/>
      <p:bldP spid="23" grpId="0" animBg="1"/>
      <p:bldP spid="24" grpId="0" animBg="1"/>
      <p:bldP spid="25" grpId="0" animBg="1"/>
      <p:bldP spid="26" grpId="0" build="p"/>
      <p:bldP spid="27" grpId="0" build="p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859123" y="260648"/>
            <a:ext cx="4546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Multiplicación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8073336" y="2124596"/>
            <a:ext cx="3375982" cy="31393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Transformar fracciones mixtas a impropias si as hubiera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Numerador se multiplica por numerador.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Denominador se multiplica por denominador.</a:t>
            </a:r>
          </a:p>
          <a:p>
            <a:pPr marL="285750" indent="-285750">
              <a:buFont typeface="Wingdings" pitchFamily="2" charset="2"/>
              <a:buChar char="Ø"/>
            </a:pPr>
            <a:endParaRPr lang="es-CL" dirty="0"/>
          </a:p>
          <a:p>
            <a:pPr marL="285750" indent="-285750">
              <a:buFont typeface="Wingdings" pitchFamily="2" charset="2"/>
              <a:buChar char="Ø"/>
            </a:pPr>
            <a:r>
              <a:rPr lang="es-CL" dirty="0"/>
              <a:t>Simplificar resultado si es posible.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7340122" y="1817387"/>
            <a:ext cx="213087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RESUMEN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2 Rectángulo">
                <a:extLst>
                  <a:ext uri="{FF2B5EF4-FFF2-40B4-BE49-F238E27FC236}">
                    <a16:creationId xmlns:a16="http://schemas.microsoft.com/office/drawing/2014/main" id="{9AB29FC5-906E-41C0-9A7E-715613EC6C8D}"/>
                  </a:ext>
                </a:extLst>
              </p:cNvPr>
              <p:cNvSpPr/>
              <p:nvPr/>
            </p:nvSpPr>
            <p:spPr>
              <a:xfrm>
                <a:off x="1090799" y="1135273"/>
                <a:ext cx="2370585" cy="111537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30" name="2 Rectángulo">
                <a:extLst>
                  <a:ext uri="{FF2B5EF4-FFF2-40B4-BE49-F238E27FC236}">
                    <a16:creationId xmlns:a16="http://schemas.microsoft.com/office/drawing/2014/main" id="{9AB29FC5-906E-41C0-9A7E-715613EC6C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799" y="1135273"/>
                <a:ext cx="2370585" cy="1115370"/>
              </a:xfrm>
              <a:prstGeom prst="rect">
                <a:avLst/>
              </a:prstGeom>
              <a:blipFill>
                <a:blip r:embed="rId2"/>
                <a:stretch>
                  <a:fillRect b="-109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lecha: hacia abajo 30">
            <a:extLst>
              <a:ext uri="{FF2B5EF4-FFF2-40B4-BE49-F238E27FC236}">
                <a16:creationId xmlns:a16="http://schemas.microsoft.com/office/drawing/2014/main" id="{35E42C15-112D-463F-84D2-330F320127BA}"/>
              </a:ext>
            </a:extLst>
          </p:cNvPr>
          <p:cNvSpPr/>
          <p:nvPr/>
        </p:nvSpPr>
        <p:spPr>
          <a:xfrm>
            <a:off x="2199330" y="2319957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2 Rectángulo">
                <a:extLst>
                  <a:ext uri="{FF2B5EF4-FFF2-40B4-BE49-F238E27FC236}">
                    <a16:creationId xmlns:a16="http://schemas.microsoft.com/office/drawing/2014/main" id="{B182C766-397D-4B8E-80C8-7175A2F26987}"/>
                  </a:ext>
                </a:extLst>
              </p:cNvPr>
              <p:cNvSpPr/>
              <p:nvPr/>
            </p:nvSpPr>
            <p:spPr>
              <a:xfrm>
                <a:off x="1165627" y="2742384"/>
                <a:ext cx="2295757" cy="110440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32" name="2 Rectángulo">
                <a:extLst>
                  <a:ext uri="{FF2B5EF4-FFF2-40B4-BE49-F238E27FC236}">
                    <a16:creationId xmlns:a16="http://schemas.microsoft.com/office/drawing/2014/main" id="{B182C766-397D-4B8E-80C8-7175A2F269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627" y="2742384"/>
                <a:ext cx="2295757" cy="1104405"/>
              </a:xfrm>
              <a:prstGeom prst="rect">
                <a:avLst/>
              </a:prstGeom>
              <a:blipFill>
                <a:blip r:embed="rId3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15 CuadroTexto">
            <a:extLst>
              <a:ext uri="{FF2B5EF4-FFF2-40B4-BE49-F238E27FC236}">
                <a16:creationId xmlns:a16="http://schemas.microsoft.com/office/drawing/2014/main" id="{6A2C933A-D826-48A5-926F-D13141A9D04A}"/>
              </a:ext>
            </a:extLst>
          </p:cNvPr>
          <p:cNvSpPr txBox="1"/>
          <p:nvPr/>
        </p:nvSpPr>
        <p:spPr>
          <a:xfrm>
            <a:off x="7462787" y="5646040"/>
            <a:ext cx="401641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Se recomienda simplificar lo antes posible para que los números trabajados no sean tan difíciles.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2 Rectángulo">
                <a:extLst>
                  <a:ext uri="{FF2B5EF4-FFF2-40B4-BE49-F238E27FC236}">
                    <a16:creationId xmlns:a16="http://schemas.microsoft.com/office/drawing/2014/main" id="{B59B4C39-1901-4E66-9872-C1E101CEE033}"/>
                  </a:ext>
                </a:extLst>
              </p:cNvPr>
              <p:cNvSpPr/>
              <p:nvPr/>
            </p:nvSpPr>
            <p:spPr>
              <a:xfrm>
                <a:off x="1299477" y="4237855"/>
                <a:ext cx="2028055" cy="110440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34" name="2 Rectángulo">
                <a:extLst>
                  <a:ext uri="{FF2B5EF4-FFF2-40B4-BE49-F238E27FC236}">
                    <a16:creationId xmlns:a16="http://schemas.microsoft.com/office/drawing/2014/main" id="{B59B4C39-1901-4E66-9872-C1E101CEE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477" y="4237855"/>
                <a:ext cx="2028055" cy="1104405"/>
              </a:xfrm>
              <a:prstGeom prst="rect">
                <a:avLst/>
              </a:prstGeom>
              <a:blipFill>
                <a:blip r:embed="rId4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Flecha: hacia abajo 34">
            <a:extLst>
              <a:ext uri="{FF2B5EF4-FFF2-40B4-BE49-F238E27FC236}">
                <a16:creationId xmlns:a16="http://schemas.microsoft.com/office/drawing/2014/main" id="{5762DF6D-948C-47A8-8121-6826640C5917}"/>
              </a:ext>
            </a:extLst>
          </p:cNvPr>
          <p:cNvSpPr/>
          <p:nvPr/>
        </p:nvSpPr>
        <p:spPr>
          <a:xfrm>
            <a:off x="1349324" y="3842463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p:sp>
        <p:nvSpPr>
          <p:cNvPr id="36" name="Flecha: hacia abajo 35">
            <a:extLst>
              <a:ext uri="{FF2B5EF4-FFF2-40B4-BE49-F238E27FC236}">
                <a16:creationId xmlns:a16="http://schemas.microsoft.com/office/drawing/2014/main" id="{AD5833AC-267B-4FBE-BE38-E26581E3CF47}"/>
              </a:ext>
            </a:extLst>
          </p:cNvPr>
          <p:cNvSpPr/>
          <p:nvPr/>
        </p:nvSpPr>
        <p:spPr>
          <a:xfrm>
            <a:off x="2895467" y="3887065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2 Rectángulo">
                <a:extLst>
                  <a:ext uri="{FF2B5EF4-FFF2-40B4-BE49-F238E27FC236}">
                    <a16:creationId xmlns:a16="http://schemas.microsoft.com/office/drawing/2014/main" id="{A3AA34B3-F1ED-40DC-824A-D69818E6507E}"/>
                  </a:ext>
                </a:extLst>
              </p:cNvPr>
              <p:cNvSpPr/>
              <p:nvPr/>
            </p:nvSpPr>
            <p:spPr>
              <a:xfrm>
                <a:off x="1262063" y="5444500"/>
                <a:ext cx="2028055" cy="110440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37" name="2 Rectángulo">
                <a:extLst>
                  <a:ext uri="{FF2B5EF4-FFF2-40B4-BE49-F238E27FC236}">
                    <a16:creationId xmlns:a16="http://schemas.microsoft.com/office/drawing/2014/main" id="{A3AA34B3-F1ED-40DC-824A-D69818E65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063" y="5444500"/>
                <a:ext cx="2028055" cy="1104405"/>
              </a:xfrm>
              <a:prstGeom prst="rect">
                <a:avLst/>
              </a:prstGeom>
              <a:blipFill>
                <a:blip r:embed="rId5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599F9E0B-5F54-42D8-8DDE-9D0DDF5DCF48}"/>
              </a:ext>
            </a:extLst>
          </p:cNvPr>
          <p:cNvCxnSpPr>
            <a:cxnSpLocks/>
          </p:cNvCxnSpPr>
          <p:nvPr/>
        </p:nvCxnSpPr>
        <p:spPr>
          <a:xfrm flipV="1">
            <a:off x="1326458" y="5486399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78D8663-8218-4E77-8146-9299E33570F0}"/>
              </a:ext>
            </a:extLst>
          </p:cNvPr>
          <p:cNvCxnSpPr>
            <a:cxnSpLocks/>
          </p:cNvCxnSpPr>
          <p:nvPr/>
        </p:nvCxnSpPr>
        <p:spPr>
          <a:xfrm flipV="1">
            <a:off x="2808206" y="6129828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8C1DCF3E-C1F1-442C-9EEA-19C7E41E75C6}"/>
              </a:ext>
            </a:extLst>
          </p:cNvPr>
          <p:cNvCxnSpPr>
            <a:cxnSpLocks/>
          </p:cNvCxnSpPr>
          <p:nvPr/>
        </p:nvCxnSpPr>
        <p:spPr>
          <a:xfrm flipV="1">
            <a:off x="2793625" y="5463656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DFFDB7ED-A1B7-47CB-8560-09DFBF1009F7}"/>
              </a:ext>
            </a:extLst>
          </p:cNvPr>
          <p:cNvCxnSpPr>
            <a:cxnSpLocks/>
          </p:cNvCxnSpPr>
          <p:nvPr/>
        </p:nvCxnSpPr>
        <p:spPr>
          <a:xfrm flipV="1">
            <a:off x="2059975" y="6116485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2 Rectángulo">
                <a:extLst>
                  <a:ext uri="{FF2B5EF4-FFF2-40B4-BE49-F238E27FC236}">
                    <a16:creationId xmlns:a16="http://schemas.microsoft.com/office/drawing/2014/main" id="{D2C7C6C5-D68F-4864-943F-17CAAD4E7203}"/>
                  </a:ext>
                </a:extLst>
              </p:cNvPr>
              <p:cNvSpPr/>
              <p:nvPr/>
            </p:nvSpPr>
            <p:spPr>
              <a:xfrm>
                <a:off x="3090440" y="5463656"/>
                <a:ext cx="2776273" cy="115070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/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41" name="2 Rectángulo">
                <a:extLst>
                  <a:ext uri="{FF2B5EF4-FFF2-40B4-BE49-F238E27FC236}">
                    <a16:creationId xmlns:a16="http://schemas.microsoft.com/office/drawing/2014/main" id="{D2C7C6C5-D68F-4864-943F-17CAAD4E72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440" y="5463656"/>
                <a:ext cx="2776273" cy="1150700"/>
              </a:xfrm>
              <a:prstGeom prst="rect">
                <a:avLst/>
              </a:prstGeom>
              <a:blipFill>
                <a:blip r:embed="rId6"/>
                <a:stretch>
                  <a:fillRect b="-105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2 Rectángulo">
                <a:extLst>
                  <a:ext uri="{FF2B5EF4-FFF2-40B4-BE49-F238E27FC236}">
                    <a16:creationId xmlns:a16="http://schemas.microsoft.com/office/drawing/2014/main" id="{519C8E73-5376-473B-92FB-E1FA761990B4}"/>
                  </a:ext>
                </a:extLst>
              </p:cNvPr>
              <p:cNvSpPr/>
              <p:nvPr/>
            </p:nvSpPr>
            <p:spPr>
              <a:xfrm>
                <a:off x="4877731" y="5529299"/>
                <a:ext cx="2776273" cy="110068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43" name="2 Rectángulo">
                <a:extLst>
                  <a:ext uri="{FF2B5EF4-FFF2-40B4-BE49-F238E27FC236}">
                    <a16:creationId xmlns:a16="http://schemas.microsoft.com/office/drawing/2014/main" id="{519C8E73-5376-473B-92FB-E1FA761990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731" y="5529299"/>
                <a:ext cx="2776273" cy="1100686"/>
              </a:xfrm>
              <a:prstGeom prst="rect">
                <a:avLst/>
              </a:prstGeom>
              <a:blipFill>
                <a:blip r:embed="rId7"/>
                <a:stretch>
                  <a:fillRect b="-55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2 Rectángulo">
                <a:extLst>
                  <a:ext uri="{FF2B5EF4-FFF2-40B4-BE49-F238E27FC236}">
                    <a16:creationId xmlns:a16="http://schemas.microsoft.com/office/drawing/2014/main" id="{B1E22672-55DA-4B1A-BBDC-49CD7A7A55AF}"/>
                  </a:ext>
                </a:extLst>
              </p:cNvPr>
              <p:cNvSpPr/>
              <p:nvPr/>
            </p:nvSpPr>
            <p:spPr>
              <a:xfrm>
                <a:off x="3236494" y="2717984"/>
                <a:ext cx="2370586" cy="115070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𝟏𝟓𝟔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𝟑𝟐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44" name="2 Rectángulo">
                <a:extLst>
                  <a:ext uri="{FF2B5EF4-FFF2-40B4-BE49-F238E27FC236}">
                    <a16:creationId xmlns:a16="http://schemas.microsoft.com/office/drawing/2014/main" id="{B1E22672-55DA-4B1A-BBDC-49CD7A7A55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494" y="2717984"/>
                <a:ext cx="2370586" cy="11507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D2668560-EBE6-45E5-9993-418FF74C3F2A}"/>
                  </a:ext>
                </a:extLst>
              </p:cNvPr>
              <p:cNvSpPr txBox="1"/>
              <p:nvPr/>
            </p:nvSpPr>
            <p:spPr>
              <a:xfrm>
                <a:off x="5251796" y="2757881"/>
                <a:ext cx="1927988" cy="11044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3500" b="1" i="1" u="none" strike="noStrike" kern="1200" cap="none" spc="0" normalizeH="0" baseline="0" noProof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s-CL" sz="3500" b="1" i="1" u="none" strike="noStrike" kern="1200" cap="none" spc="0" normalizeH="0" baseline="0" noProof="0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s-CL" sz="3500" b="1" i="1" u="none" strike="noStrike" kern="1200" cap="none" spc="0" normalizeH="0" baseline="0" noProof="0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𝟏𝟔𝟑𝟐</m:t>
                          </m:r>
                        </m:num>
                        <m:den>
                          <m:r>
                            <a:rPr kumimoji="0" lang="es-CL" sz="3500" b="1" i="1" u="none" strike="noStrike" kern="1200" cap="none" spc="0" normalizeH="0" baseline="0" noProof="0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𝟐𝟖𝟖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D2668560-EBE6-45E5-9993-418FF74C3F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796" y="2757881"/>
                <a:ext cx="1927988" cy="1104405"/>
              </a:xfrm>
              <a:prstGeom prst="rect">
                <a:avLst/>
              </a:prstGeom>
              <a:blipFill>
                <a:blip r:embed="rId9"/>
                <a:stretch>
                  <a:fillRect b="-54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0647BC1E-A926-4F42-9790-793664E8A985}"/>
                  </a:ext>
                </a:extLst>
              </p:cNvPr>
              <p:cNvSpPr txBox="1"/>
              <p:nvPr/>
            </p:nvSpPr>
            <p:spPr>
              <a:xfrm>
                <a:off x="3290118" y="5413372"/>
                <a:ext cx="1090269" cy="630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3500" b="1" i="1" u="none" strike="noStrike" kern="1200" cap="none" spc="0" normalizeH="0" baseline="0" noProof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solidFill>
                            <a:srgbClr val="FF0000"/>
                          </a:soli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0647BC1E-A926-4F42-9790-793664E8A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118" y="5413372"/>
                <a:ext cx="1090269" cy="6309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83CF58DA-7565-412C-8816-BDEE8E8DD52D}"/>
                  </a:ext>
                </a:extLst>
              </p:cNvPr>
              <p:cNvSpPr txBox="1"/>
              <p:nvPr/>
            </p:nvSpPr>
            <p:spPr>
              <a:xfrm>
                <a:off x="4915292" y="6043751"/>
                <a:ext cx="1090269" cy="630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3500" b="1" i="1" u="none" strike="noStrike" kern="1200" cap="none" spc="0" normalizeH="0" baseline="0" noProof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solidFill>
                            <a:srgbClr val="FF0000"/>
                          </a:soli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83CF58DA-7565-412C-8816-BDEE8E8DD5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292" y="6043751"/>
                <a:ext cx="1090269" cy="63094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3158851A-8E6E-4EC0-9069-C1E5835F5D43}"/>
                  </a:ext>
                </a:extLst>
              </p:cNvPr>
              <p:cNvSpPr txBox="1"/>
              <p:nvPr/>
            </p:nvSpPr>
            <p:spPr>
              <a:xfrm>
                <a:off x="4915292" y="5423931"/>
                <a:ext cx="1090269" cy="630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3500" b="1" i="1" u="none" strike="noStrike" kern="1200" cap="none" spc="0" normalizeH="0" baseline="0" noProof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solidFill>
                            <a:srgbClr val="FF0000"/>
                          </a:soli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3158851A-8E6E-4EC0-9069-C1E5835F5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292" y="5423931"/>
                <a:ext cx="1090269" cy="63094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016835E9-1E60-437F-8B4F-BA56482948DC}"/>
                  </a:ext>
                </a:extLst>
              </p:cNvPr>
              <p:cNvSpPr txBox="1"/>
              <p:nvPr/>
            </p:nvSpPr>
            <p:spPr>
              <a:xfrm>
                <a:off x="4121486" y="6043751"/>
                <a:ext cx="1090269" cy="630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3500" b="1" i="1" u="none" strike="noStrike" kern="1200" cap="none" spc="0" normalizeH="0" baseline="0" noProof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solidFill>
                            <a:srgbClr val="FF0000"/>
                          </a:soli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𝟒</m:t>
                      </m:r>
                    </m:oMath>
                  </m:oMathPara>
                </a14:m>
                <a:endParaRPr lang="es-CL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016835E9-1E60-437F-8B4F-BA564829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486" y="6043751"/>
                <a:ext cx="1090269" cy="63094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330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build="p" animBg="1"/>
      <p:bldP spid="16" grpId="0" build="p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 animBg="1"/>
      <p:bldP spid="37" grpId="0"/>
      <p:bldP spid="41" grpId="0"/>
      <p:bldP spid="43" grpId="0"/>
      <p:bldP spid="44" grpId="0"/>
      <p:bldP spid="46" grpId="0"/>
      <p:bldP spid="49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43 CuadroTexto"/>
          <p:cNvSpPr txBox="1"/>
          <p:nvPr/>
        </p:nvSpPr>
        <p:spPr>
          <a:xfrm>
            <a:off x="6491596" y="2142219"/>
            <a:ext cx="374441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Ø"/>
            </a:pPr>
            <a:r>
              <a:rPr lang="es-CL" dirty="0"/>
              <a:t>Hacer un giro de las posiciones de la fracción y luego aplicar todos los pasos de la multiplicación.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6131557" y="1850162"/>
            <a:ext cx="213087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RESUMEN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4747939" y="365991"/>
            <a:ext cx="26981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División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2 Rectángulo">
                <a:extLst>
                  <a:ext uri="{FF2B5EF4-FFF2-40B4-BE49-F238E27FC236}">
                    <a16:creationId xmlns:a16="http://schemas.microsoft.com/office/drawing/2014/main" id="{7A388619-EF65-4698-A136-E17F182924F5}"/>
                  </a:ext>
                </a:extLst>
              </p:cNvPr>
              <p:cNvSpPr/>
              <p:nvPr/>
            </p:nvSpPr>
            <p:spPr>
              <a:xfrm>
                <a:off x="882410" y="1135273"/>
                <a:ext cx="2787365" cy="111537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3" name="2 Rectángulo">
                <a:extLst>
                  <a:ext uri="{FF2B5EF4-FFF2-40B4-BE49-F238E27FC236}">
                    <a16:creationId xmlns:a16="http://schemas.microsoft.com/office/drawing/2014/main" id="{7A388619-EF65-4698-A136-E17F182924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410" y="1135273"/>
                <a:ext cx="2787365" cy="1115370"/>
              </a:xfrm>
              <a:prstGeom prst="rect">
                <a:avLst/>
              </a:prstGeom>
              <a:blipFill>
                <a:blip r:embed="rId2"/>
                <a:stretch>
                  <a:fillRect b="-109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lecha: hacia abajo 23">
            <a:extLst>
              <a:ext uri="{FF2B5EF4-FFF2-40B4-BE49-F238E27FC236}">
                <a16:creationId xmlns:a16="http://schemas.microsoft.com/office/drawing/2014/main" id="{1BE94F08-8218-4C2C-8713-4CB35A92914E}"/>
              </a:ext>
            </a:extLst>
          </p:cNvPr>
          <p:cNvSpPr/>
          <p:nvPr/>
        </p:nvSpPr>
        <p:spPr>
          <a:xfrm>
            <a:off x="2199330" y="2319957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2 Rectángulo">
                <a:extLst>
                  <a:ext uri="{FF2B5EF4-FFF2-40B4-BE49-F238E27FC236}">
                    <a16:creationId xmlns:a16="http://schemas.microsoft.com/office/drawing/2014/main" id="{B958E633-3F09-40DF-A05F-44096EF6D041}"/>
                  </a:ext>
                </a:extLst>
              </p:cNvPr>
              <p:cNvSpPr/>
              <p:nvPr/>
            </p:nvSpPr>
            <p:spPr>
              <a:xfrm>
                <a:off x="957237" y="2742384"/>
                <a:ext cx="2712537" cy="110440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𝟐𝟏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5" name="2 Rectángulo">
                <a:extLst>
                  <a:ext uri="{FF2B5EF4-FFF2-40B4-BE49-F238E27FC236}">
                    <a16:creationId xmlns:a16="http://schemas.microsoft.com/office/drawing/2014/main" id="{B958E633-3F09-40DF-A05F-44096EF6D0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237" y="2742384"/>
                <a:ext cx="2712537" cy="1104405"/>
              </a:xfrm>
              <a:prstGeom prst="rect">
                <a:avLst/>
              </a:prstGeom>
              <a:blipFill>
                <a:blip r:embed="rId3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2 Rectángulo">
                <a:extLst>
                  <a:ext uri="{FF2B5EF4-FFF2-40B4-BE49-F238E27FC236}">
                    <a16:creationId xmlns:a16="http://schemas.microsoft.com/office/drawing/2014/main" id="{4C7DCF33-A082-42E9-B5DC-723D24F21E9F}"/>
                  </a:ext>
                </a:extLst>
              </p:cNvPr>
              <p:cNvSpPr/>
              <p:nvPr/>
            </p:nvSpPr>
            <p:spPr>
              <a:xfrm>
                <a:off x="3504073" y="4433088"/>
                <a:ext cx="2487732" cy="110421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2 Rectángulo">
                <a:extLst>
                  <a:ext uri="{FF2B5EF4-FFF2-40B4-BE49-F238E27FC236}">
                    <a16:creationId xmlns:a16="http://schemas.microsoft.com/office/drawing/2014/main" id="{4C7DCF33-A082-42E9-B5DC-723D24F21E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073" y="4433088"/>
                <a:ext cx="2487732" cy="1104213"/>
              </a:xfrm>
              <a:prstGeom prst="rect">
                <a:avLst/>
              </a:prstGeom>
              <a:blipFill>
                <a:blip r:embed="rId4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Flecha: hacia abajo 26">
            <a:extLst>
              <a:ext uri="{FF2B5EF4-FFF2-40B4-BE49-F238E27FC236}">
                <a16:creationId xmlns:a16="http://schemas.microsoft.com/office/drawing/2014/main" id="{159FED0A-B77F-47BE-A874-176D299BBF28}"/>
              </a:ext>
            </a:extLst>
          </p:cNvPr>
          <p:cNvSpPr/>
          <p:nvPr/>
        </p:nvSpPr>
        <p:spPr>
          <a:xfrm>
            <a:off x="2216922" y="3974987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>
              <a:ln/>
              <a:solidFill>
                <a:schemeClr val="accent3"/>
              </a:solidFill>
            </a:endParaRPr>
          </a:p>
        </p:txBody>
      </p:sp>
      <p:sp>
        <p:nvSpPr>
          <p:cNvPr id="28" name="Flecha: hacia abajo 27">
            <a:extLst>
              <a:ext uri="{FF2B5EF4-FFF2-40B4-BE49-F238E27FC236}">
                <a16:creationId xmlns:a16="http://schemas.microsoft.com/office/drawing/2014/main" id="{D6A6D04D-F343-4159-8F52-07C787BE18D0}"/>
              </a:ext>
            </a:extLst>
          </p:cNvPr>
          <p:cNvSpPr/>
          <p:nvPr/>
        </p:nvSpPr>
        <p:spPr>
          <a:xfrm>
            <a:off x="3031346" y="3962565"/>
            <a:ext cx="382897" cy="38215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s-CL" b="1" dirty="0">
              <a:ln/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2 Rectángulo">
                <a:extLst>
                  <a:ext uri="{FF2B5EF4-FFF2-40B4-BE49-F238E27FC236}">
                    <a16:creationId xmlns:a16="http://schemas.microsoft.com/office/drawing/2014/main" id="{6F0D12BF-B62B-4FBA-8D02-5FBFB6D63208}"/>
                  </a:ext>
                </a:extLst>
              </p:cNvPr>
              <p:cNvSpPr/>
              <p:nvPr/>
            </p:nvSpPr>
            <p:spPr>
              <a:xfrm>
                <a:off x="5982145" y="4431184"/>
                <a:ext cx="2220030" cy="110421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2 Rectángulo">
                <a:extLst>
                  <a:ext uri="{FF2B5EF4-FFF2-40B4-BE49-F238E27FC236}">
                    <a16:creationId xmlns:a16="http://schemas.microsoft.com/office/drawing/2014/main" id="{6F0D12BF-B62B-4FBA-8D02-5FBFB6D632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145" y="4431184"/>
                <a:ext cx="2220030" cy="1104213"/>
              </a:xfrm>
              <a:prstGeom prst="rect">
                <a:avLst/>
              </a:prstGeom>
              <a:blipFill>
                <a:blip r:embed="rId5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DD04B752-E3C5-44C6-9E5D-320BDC237D91}"/>
              </a:ext>
            </a:extLst>
          </p:cNvPr>
          <p:cNvCxnSpPr>
            <a:cxnSpLocks/>
          </p:cNvCxnSpPr>
          <p:nvPr/>
        </p:nvCxnSpPr>
        <p:spPr>
          <a:xfrm flipV="1">
            <a:off x="5511501" y="4465144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6A8A4024-FC93-4949-90A9-1C4A019F6B1B}"/>
              </a:ext>
            </a:extLst>
          </p:cNvPr>
          <p:cNvCxnSpPr>
            <a:cxnSpLocks/>
          </p:cNvCxnSpPr>
          <p:nvPr/>
        </p:nvCxnSpPr>
        <p:spPr>
          <a:xfrm flipV="1">
            <a:off x="4747939" y="5109891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2 Rectángulo">
                <a:extLst>
                  <a:ext uri="{FF2B5EF4-FFF2-40B4-BE49-F238E27FC236}">
                    <a16:creationId xmlns:a16="http://schemas.microsoft.com/office/drawing/2014/main" id="{A1476659-36CB-4450-83D2-937C24B0B302}"/>
                  </a:ext>
                </a:extLst>
              </p:cNvPr>
              <p:cNvSpPr/>
              <p:nvPr/>
            </p:nvSpPr>
            <p:spPr>
              <a:xfrm>
                <a:off x="1228387" y="4388998"/>
                <a:ext cx="2295757" cy="110421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34" name="2 Rectángulo">
                <a:extLst>
                  <a:ext uri="{FF2B5EF4-FFF2-40B4-BE49-F238E27FC236}">
                    <a16:creationId xmlns:a16="http://schemas.microsoft.com/office/drawing/2014/main" id="{A1476659-36CB-4450-83D2-937C24B0B3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387" y="4388998"/>
                <a:ext cx="2295757" cy="1104213"/>
              </a:xfrm>
              <a:prstGeom prst="rect">
                <a:avLst/>
              </a:prstGeom>
              <a:blipFill>
                <a:blip r:embed="rId6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44 CuadroTexto">
            <a:extLst>
              <a:ext uri="{FF2B5EF4-FFF2-40B4-BE49-F238E27FC236}">
                <a16:creationId xmlns:a16="http://schemas.microsoft.com/office/drawing/2014/main" id="{02C4FA99-FE38-491E-A28F-F51820460605}"/>
              </a:ext>
            </a:extLst>
          </p:cNvPr>
          <p:cNvSpPr txBox="1"/>
          <p:nvPr/>
        </p:nvSpPr>
        <p:spPr>
          <a:xfrm>
            <a:off x="2382612" y="3851623"/>
            <a:ext cx="9005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GIRO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495B822-AC5E-43EE-900C-175A954B2F84}"/>
              </a:ext>
            </a:extLst>
          </p:cNvPr>
          <p:cNvCxnSpPr>
            <a:cxnSpLocks/>
          </p:cNvCxnSpPr>
          <p:nvPr/>
        </p:nvCxnSpPr>
        <p:spPr>
          <a:xfrm flipV="1">
            <a:off x="6531135" y="4429280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DACCCE8-77FF-4B51-95F8-51480FB2ABD2}"/>
              </a:ext>
            </a:extLst>
          </p:cNvPr>
          <p:cNvCxnSpPr>
            <a:cxnSpLocks/>
          </p:cNvCxnSpPr>
          <p:nvPr/>
        </p:nvCxnSpPr>
        <p:spPr>
          <a:xfrm flipV="1">
            <a:off x="7104272" y="5069964"/>
            <a:ext cx="278709" cy="4587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2 Rectángulo">
                <a:extLst>
                  <a:ext uri="{FF2B5EF4-FFF2-40B4-BE49-F238E27FC236}">
                    <a16:creationId xmlns:a16="http://schemas.microsoft.com/office/drawing/2014/main" id="{33736273-BEEF-49C9-8757-3E1CE8DA4DB0}"/>
                  </a:ext>
                </a:extLst>
              </p:cNvPr>
              <p:cNvSpPr/>
              <p:nvPr/>
            </p:nvSpPr>
            <p:spPr>
              <a:xfrm>
                <a:off x="7960544" y="4455031"/>
                <a:ext cx="2220030" cy="11006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s-CL" sz="3500" b="1" i="1" dirty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38" name="2 Rectángulo">
                <a:extLst>
                  <a:ext uri="{FF2B5EF4-FFF2-40B4-BE49-F238E27FC236}">
                    <a16:creationId xmlns:a16="http://schemas.microsoft.com/office/drawing/2014/main" id="{33736273-BEEF-49C9-8757-3E1CE8DA4D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544" y="4455031"/>
                <a:ext cx="2220030" cy="1100686"/>
              </a:xfrm>
              <a:prstGeom prst="rect">
                <a:avLst/>
              </a:prstGeom>
              <a:blipFill>
                <a:blip r:embed="rId7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2 Rectángulo">
                <a:extLst>
                  <a:ext uri="{FF2B5EF4-FFF2-40B4-BE49-F238E27FC236}">
                    <a16:creationId xmlns:a16="http://schemas.microsoft.com/office/drawing/2014/main" id="{AD766D4B-F049-40DB-9D45-8A3E3F1B0A8D}"/>
                  </a:ext>
                </a:extLst>
              </p:cNvPr>
              <p:cNvSpPr/>
              <p:nvPr/>
            </p:nvSpPr>
            <p:spPr>
              <a:xfrm>
                <a:off x="10010574" y="4478878"/>
                <a:ext cx="1032270" cy="11006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500" b="1" i="1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s-CL" sz="3500" b="1" i="1" dirty="0" smtClean="0">
                              <a:ln w="17780" cmpd="sng">
                                <a:solidFill>
                                  <a:srgbClr val="FFFFFF"/>
                                </a:solidFill>
                                <a:prstDash val="solid"/>
                                <a:miter lim="800000"/>
                              </a:ln>
                              <a:gradFill rotWithShape="1">
                                <a:gsLst>
                                  <a:gs pos="0">
                                    <a:srgbClr val="000000">
                                      <a:tint val="92000"/>
                                      <a:shade val="100000"/>
                                      <a:satMod val="150000"/>
                                    </a:srgbClr>
                                  </a:gs>
                                  <a:gs pos="49000">
                                    <a:srgbClr val="000000">
                                      <a:tint val="89000"/>
                                      <a:shade val="90000"/>
                                      <a:satMod val="150000"/>
                                    </a:srgbClr>
                                  </a:gs>
                                  <a:gs pos="50000">
                                    <a:srgbClr val="000000">
                                      <a:tint val="100000"/>
                                      <a:shade val="75000"/>
                                      <a:satMod val="150000"/>
                                    </a:srgbClr>
                                  </a:gs>
                                  <a:gs pos="95000">
                                    <a:srgbClr val="000000">
                                      <a:shade val="47000"/>
                                      <a:satMod val="150000"/>
                                    </a:srgbClr>
                                  </a:gs>
                                  <a:gs pos="100000">
                                    <a:srgbClr val="000000">
                                      <a:shade val="39000"/>
                                      <a:satMod val="150000"/>
                                    </a:srgb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50800" algn="tl" rotWithShape="0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s-ES" sz="35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39" name="2 Rectángulo">
                <a:extLst>
                  <a:ext uri="{FF2B5EF4-FFF2-40B4-BE49-F238E27FC236}">
                    <a16:creationId xmlns:a16="http://schemas.microsoft.com/office/drawing/2014/main" id="{AD766D4B-F049-40DB-9D45-8A3E3F1B0A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0574" y="4478878"/>
                <a:ext cx="1032270" cy="1100686"/>
              </a:xfrm>
              <a:prstGeom prst="rect">
                <a:avLst/>
              </a:prstGeom>
              <a:blipFill>
                <a:blip r:embed="rId8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o 2">
            <a:extLst>
              <a:ext uri="{FF2B5EF4-FFF2-40B4-BE49-F238E27FC236}">
                <a16:creationId xmlns:a16="http://schemas.microsoft.com/office/drawing/2014/main" id="{404A4C96-0EB7-4E04-818E-F7D879F97021}"/>
              </a:ext>
            </a:extLst>
          </p:cNvPr>
          <p:cNvSpPr/>
          <p:nvPr/>
        </p:nvSpPr>
        <p:spPr>
          <a:xfrm rot="10195410">
            <a:off x="1828379" y="4691535"/>
            <a:ext cx="2184597" cy="1599353"/>
          </a:xfrm>
          <a:prstGeom prst="arc">
            <a:avLst>
              <a:gd name="adj1" fmla="val 12207549"/>
              <a:gd name="adj2" fmla="val 0"/>
            </a:avLst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97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/>
      <p:bldP spid="23" grpId="0"/>
      <p:bldP spid="24" grpId="0" animBg="1"/>
      <p:bldP spid="25" grpId="0"/>
      <p:bldP spid="26" grpId="0"/>
      <p:bldP spid="27" grpId="0" animBg="1"/>
      <p:bldP spid="28" grpId="0" animBg="1"/>
      <p:bldP spid="29" grpId="0"/>
      <p:bldP spid="34" grpId="0"/>
      <p:bldP spid="35" grpId="0" animBg="1"/>
      <p:bldP spid="38" grpId="0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703</TotalTime>
  <Words>303</Words>
  <Application>Microsoft Office PowerPoint</Application>
  <PresentationFormat>Panorámica</PresentationFormat>
  <Paragraphs>86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Tw Cen MT</vt:lpstr>
      <vt:lpstr>Wingdings</vt:lpstr>
      <vt:lpstr>Circuito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SUAREZ CESPEDES</dc:creator>
  <cp:lastModifiedBy>DIEGO SUAREZ CESPEDES</cp:lastModifiedBy>
  <cp:revision>9</cp:revision>
  <dcterms:created xsi:type="dcterms:W3CDTF">2020-07-15T03:15:51Z</dcterms:created>
  <dcterms:modified xsi:type="dcterms:W3CDTF">2020-07-15T14:59:04Z</dcterms:modified>
</cp:coreProperties>
</file>