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64" r:id="rId4"/>
    <p:sldId id="265" r:id="rId5"/>
    <p:sldId id="259" r:id="rId6"/>
    <p:sldId id="260" r:id="rId7"/>
    <p:sldId id="261" r:id="rId8"/>
    <p:sldId id="263" r:id="rId9"/>
    <p:sldId id="26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84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EA0E1286-DCBE-4D7C-8E85-9219791F644E}" type="datetimeFigureOut">
              <a:rPr lang="es-CL" smtClean="0"/>
              <a:t>14-07-2020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126FC416-C27B-409E-A88B-A3AF87FC9CB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02469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E1286-DCBE-4D7C-8E85-9219791F644E}" type="datetimeFigureOut">
              <a:rPr lang="es-CL" smtClean="0"/>
              <a:t>14-07-2020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FC416-C27B-409E-A88B-A3AF87FC9CB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92326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E1286-DCBE-4D7C-8E85-9219791F644E}" type="datetimeFigureOut">
              <a:rPr lang="es-CL" smtClean="0"/>
              <a:t>14-07-2020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FC416-C27B-409E-A88B-A3AF87FC9CB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868068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E1286-DCBE-4D7C-8E85-9219791F644E}" type="datetimeFigureOut">
              <a:rPr lang="es-CL" smtClean="0"/>
              <a:t>14-07-2020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FC416-C27B-409E-A88B-A3AF87FC9CBB}" type="slidenum">
              <a:rPr lang="es-CL" smtClean="0"/>
              <a:t>‹Nº›</a:t>
            </a:fld>
            <a:endParaRPr lang="es-CL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234668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E1286-DCBE-4D7C-8E85-9219791F644E}" type="datetimeFigureOut">
              <a:rPr lang="es-CL" smtClean="0"/>
              <a:t>14-07-2020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FC416-C27B-409E-A88B-A3AF87FC9CB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444552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E1286-DCBE-4D7C-8E85-9219791F644E}" type="datetimeFigureOut">
              <a:rPr lang="es-CL" smtClean="0"/>
              <a:t>14-07-2020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FC416-C27B-409E-A88B-A3AF87FC9CB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51926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E1286-DCBE-4D7C-8E85-9219791F644E}" type="datetimeFigureOut">
              <a:rPr lang="es-CL" smtClean="0"/>
              <a:t>14-07-2020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FC416-C27B-409E-A88B-A3AF87FC9CB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351983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E1286-DCBE-4D7C-8E85-9219791F644E}" type="datetimeFigureOut">
              <a:rPr lang="es-CL" smtClean="0"/>
              <a:t>14-07-2020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FC416-C27B-409E-A88B-A3AF87FC9CB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400282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E1286-DCBE-4D7C-8E85-9219791F644E}" type="datetimeFigureOut">
              <a:rPr lang="es-CL" smtClean="0"/>
              <a:t>14-07-2020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FC416-C27B-409E-A88B-A3AF87FC9CB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678080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CD221-DC9C-48A7-A316-DA474914526C}" type="datetimeFigureOut">
              <a:rPr lang="es-CL" smtClean="0"/>
              <a:t>14-07-2020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B3065-F444-493F-B622-EB0E8BFFCE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20280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E1286-DCBE-4D7C-8E85-9219791F644E}" type="datetimeFigureOut">
              <a:rPr lang="es-CL" smtClean="0"/>
              <a:t>14-07-2020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FC416-C27B-409E-A88B-A3AF87FC9CB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0144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E1286-DCBE-4D7C-8E85-9219791F644E}" type="datetimeFigureOut">
              <a:rPr lang="es-CL" smtClean="0"/>
              <a:t>14-07-2020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FC416-C27B-409E-A88B-A3AF87FC9CB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0987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E1286-DCBE-4D7C-8E85-9219791F644E}" type="datetimeFigureOut">
              <a:rPr lang="es-CL" smtClean="0"/>
              <a:t>14-07-2020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FC416-C27B-409E-A88B-A3AF87FC9CB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50228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E1286-DCBE-4D7C-8E85-9219791F644E}" type="datetimeFigureOut">
              <a:rPr lang="es-CL" smtClean="0"/>
              <a:t>14-07-2020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FC416-C27B-409E-A88B-A3AF87FC9CB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21184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E1286-DCBE-4D7C-8E85-9219791F644E}" type="datetimeFigureOut">
              <a:rPr lang="es-CL" smtClean="0"/>
              <a:t>14-07-2020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FC416-C27B-409E-A88B-A3AF87FC9CB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59503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E1286-DCBE-4D7C-8E85-9219791F644E}" type="datetimeFigureOut">
              <a:rPr lang="es-CL" smtClean="0"/>
              <a:t>14-07-2020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FC416-C27B-409E-A88B-A3AF87FC9CB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81658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E1286-DCBE-4D7C-8E85-9219791F644E}" type="datetimeFigureOut">
              <a:rPr lang="es-CL" smtClean="0"/>
              <a:t>14-07-2020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FC416-C27B-409E-A88B-A3AF87FC9CB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22546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E1286-DCBE-4D7C-8E85-9219791F644E}" type="datetimeFigureOut">
              <a:rPr lang="es-CL" smtClean="0"/>
              <a:t>14-07-2020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FC416-C27B-409E-A88B-A3AF87FC9CB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77088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0E1286-DCBE-4D7C-8E85-9219791F644E}" type="datetimeFigureOut">
              <a:rPr lang="es-CL" smtClean="0"/>
              <a:t>14-07-2020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6FC416-C27B-409E-A88B-A3AF87FC9CB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791356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  <p:sldLayoutId id="2147483690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maralboran.org/wikipedia/index.php/Estructura_de_los_n%C3%BAmeros_decimales_%281%C2%BA_ESO%29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237665" y="1412776"/>
            <a:ext cx="5650906" cy="46166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RESUMEN N°2</a:t>
            </a:r>
          </a:p>
          <a:p>
            <a:pPr algn="ctr"/>
            <a:r>
              <a:rPr lang="es-E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CONTENIDOS</a:t>
            </a:r>
          </a:p>
          <a:p>
            <a:pPr algn="ctr"/>
            <a:endParaRPr lang="es-ES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r>
              <a:rPr lang="es-E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Quinto Año Básico</a:t>
            </a:r>
          </a:p>
          <a:p>
            <a:pPr algn="ctr"/>
            <a:endParaRPr lang="es-ES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r>
              <a:rPr lang="es-ES" sz="2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Julio 2020</a:t>
            </a:r>
          </a:p>
        </p:txBody>
      </p:sp>
    </p:spTree>
    <p:extLst>
      <p:ext uri="{BB962C8B-B14F-4D97-AF65-F5344CB8AC3E}">
        <p14:creationId xmlns:p14="http://schemas.microsoft.com/office/powerpoint/2010/main" val="1432148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uadroTexto 14">
            <a:extLst>
              <a:ext uri="{FF2B5EF4-FFF2-40B4-BE49-F238E27FC236}">
                <a16:creationId xmlns:a16="http://schemas.microsoft.com/office/drawing/2014/main" id="{9A1EB396-BFC7-4F88-ADE2-FE8B2B91D14D}"/>
              </a:ext>
            </a:extLst>
          </p:cNvPr>
          <p:cNvSpPr txBox="1"/>
          <p:nvPr/>
        </p:nvSpPr>
        <p:spPr>
          <a:xfrm>
            <a:off x="6912936" y="652189"/>
            <a:ext cx="2462569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0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Q</a:t>
            </a:r>
            <a:endParaRPr lang="es-CL" sz="20000" dirty="0"/>
          </a:p>
        </p:txBody>
      </p:sp>
      <p:sp>
        <p:nvSpPr>
          <p:cNvPr id="4" name="3 Rectángulo"/>
          <p:cNvSpPr/>
          <p:nvPr/>
        </p:nvSpPr>
        <p:spPr>
          <a:xfrm>
            <a:off x="2780279" y="332656"/>
            <a:ext cx="67196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u="sng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NÚMEROS DECIMALES</a:t>
            </a:r>
          </a:p>
        </p:txBody>
      </p:sp>
      <p:sp>
        <p:nvSpPr>
          <p:cNvPr id="5" name="4 Rectángulo"/>
          <p:cNvSpPr/>
          <p:nvPr/>
        </p:nvSpPr>
        <p:spPr>
          <a:xfrm>
            <a:off x="1767516" y="1484784"/>
            <a:ext cx="3968445" cy="147732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5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Símbolo conjunto</a:t>
            </a:r>
          </a:p>
        </p:txBody>
      </p:sp>
      <p:sp>
        <p:nvSpPr>
          <p:cNvPr id="6" name="5 Rectángulo"/>
          <p:cNvSpPr/>
          <p:nvPr/>
        </p:nvSpPr>
        <p:spPr>
          <a:xfrm>
            <a:off x="2188869" y="4245815"/>
            <a:ext cx="2955868" cy="147732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5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Recta numérica</a:t>
            </a:r>
          </a:p>
        </p:txBody>
      </p:sp>
      <p:sp>
        <p:nvSpPr>
          <p:cNvPr id="8" name="7 Flecha derecha"/>
          <p:cNvSpPr/>
          <p:nvPr/>
        </p:nvSpPr>
        <p:spPr>
          <a:xfrm>
            <a:off x="5447928" y="1844824"/>
            <a:ext cx="1152128" cy="784830"/>
          </a:xfrm>
          <a:prstGeom prst="rightArrow">
            <a:avLst>
              <a:gd name="adj1" fmla="val 36088"/>
              <a:gd name="adj2" fmla="val 50000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" name="10 Rectángulo"/>
          <p:cNvSpPr/>
          <p:nvPr/>
        </p:nvSpPr>
        <p:spPr>
          <a:xfrm>
            <a:off x="7809943" y="1273983"/>
            <a:ext cx="469209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2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l</a:t>
            </a:r>
          </a:p>
        </p:txBody>
      </p:sp>
      <p:sp>
        <p:nvSpPr>
          <p:cNvPr id="12" name="AutoShape 2" descr="NUMEROS NATURALES Un conjunto es una &quot;colección de objetos“ - ppt ...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9" name="8 Flecha derecha"/>
          <p:cNvSpPr/>
          <p:nvPr/>
        </p:nvSpPr>
        <p:spPr>
          <a:xfrm>
            <a:off x="4871864" y="4588386"/>
            <a:ext cx="1152128" cy="784830"/>
          </a:xfrm>
          <a:prstGeom prst="rightArrow">
            <a:avLst>
              <a:gd name="adj1" fmla="val 36088"/>
              <a:gd name="adj2" fmla="val 50000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3" name="AutoShape 5" descr="Calculadora de dibujo Instituto de Tecnología de Massachusetts ..."/>
          <p:cNvSpPr>
            <a:spLocks noChangeAspect="1" noChangeArrowheads="1"/>
          </p:cNvSpPr>
          <p:nvPr/>
        </p:nvSpPr>
        <p:spPr bwMode="auto">
          <a:xfrm>
            <a:off x="1831975" y="79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16" name="4 Rectángulo">
            <a:extLst>
              <a:ext uri="{FF2B5EF4-FFF2-40B4-BE49-F238E27FC236}">
                <a16:creationId xmlns:a16="http://schemas.microsoft.com/office/drawing/2014/main" id="{5B610322-A85D-4D5A-AEBF-9901285B8ABE}"/>
              </a:ext>
            </a:extLst>
          </p:cNvPr>
          <p:cNvSpPr/>
          <p:nvPr/>
        </p:nvSpPr>
        <p:spPr>
          <a:xfrm>
            <a:off x="6096000" y="3086390"/>
            <a:ext cx="3968445" cy="7848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5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RACIONALES</a:t>
            </a: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AA9FDC09-DFAF-4AE1-AA86-5C4456F6FD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140109" y="3934313"/>
            <a:ext cx="5683249" cy="2100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4672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4" grpId="0"/>
      <p:bldP spid="5" grpId="0"/>
      <p:bldP spid="6" grpId="0"/>
      <p:bldP spid="8" grpId="0" animBg="1"/>
      <p:bldP spid="11" grpId="0"/>
      <p:bldP spid="9" grpId="0" animBg="1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463442" y="116632"/>
            <a:ext cx="726512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POSICIONES, VALORES Y </a:t>
            </a:r>
          </a:p>
          <a:p>
            <a:pPr algn="ctr"/>
            <a:r>
              <a:rPr lang="es-ES" sz="5400" b="1" u="sng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LECTURA</a:t>
            </a: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638291"/>
              </p:ext>
            </p:extLst>
          </p:nvPr>
        </p:nvGraphicFramePr>
        <p:xfrm>
          <a:off x="708337" y="2060848"/>
          <a:ext cx="10637952" cy="1080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974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2974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32974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329744">
                  <a:extLst>
                    <a:ext uri="{9D8B030D-6E8A-4147-A177-3AD203B41FA5}">
                      <a16:colId xmlns:a16="http://schemas.microsoft.com/office/drawing/2014/main" val="3909159404"/>
                    </a:ext>
                  </a:extLst>
                </a:gridCol>
                <a:gridCol w="1329744">
                  <a:extLst>
                    <a:ext uri="{9D8B030D-6E8A-4147-A177-3AD203B41FA5}">
                      <a16:colId xmlns:a16="http://schemas.microsoft.com/office/drawing/2014/main" val="2971689383"/>
                    </a:ext>
                  </a:extLst>
                </a:gridCol>
                <a:gridCol w="1329744">
                  <a:extLst>
                    <a:ext uri="{9D8B030D-6E8A-4147-A177-3AD203B41FA5}">
                      <a16:colId xmlns:a16="http://schemas.microsoft.com/office/drawing/2014/main" val="225786895"/>
                    </a:ext>
                  </a:extLst>
                </a:gridCol>
                <a:gridCol w="1329744">
                  <a:extLst>
                    <a:ext uri="{9D8B030D-6E8A-4147-A177-3AD203B41FA5}">
                      <a16:colId xmlns:a16="http://schemas.microsoft.com/office/drawing/2014/main" val="2827923153"/>
                    </a:ext>
                  </a:extLst>
                </a:gridCol>
                <a:gridCol w="1329744">
                  <a:extLst>
                    <a:ext uri="{9D8B030D-6E8A-4147-A177-3AD203B41FA5}">
                      <a16:colId xmlns:a16="http://schemas.microsoft.com/office/drawing/2014/main" val="2224978716"/>
                    </a:ext>
                  </a:extLst>
                </a:gridCol>
              </a:tblGrid>
              <a:tr h="621376">
                <a:tc>
                  <a:txBody>
                    <a:bodyPr/>
                    <a:lstStyle/>
                    <a:p>
                      <a:pPr algn="ctr"/>
                      <a:r>
                        <a:rPr lang="es-CL" sz="1600" dirty="0"/>
                        <a:t>CENTENA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600" dirty="0"/>
                        <a:t>DECENA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600" dirty="0"/>
                        <a:t>UNIDAD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600" dirty="0"/>
                        <a:t>decimos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600" dirty="0"/>
                        <a:t>centésimos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600" dirty="0"/>
                        <a:t>milésimos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600" dirty="0"/>
                        <a:t>Diez milésimos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600" dirty="0"/>
                        <a:t>Cien milésimos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744">
                <a:tc>
                  <a:txBody>
                    <a:bodyPr/>
                    <a:lstStyle/>
                    <a:p>
                      <a:pPr algn="ctr"/>
                      <a:r>
                        <a:rPr lang="es-CL" sz="1600" dirty="0"/>
                        <a:t>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600" dirty="0"/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6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600" dirty="0"/>
                        <a:t>0,1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600" dirty="0"/>
                        <a:t>0,01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600" dirty="0"/>
                        <a:t>0,001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600" dirty="0"/>
                        <a:t>0,0001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600" dirty="0"/>
                        <a:t>0,00001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3 Cerrar llave"/>
          <p:cNvSpPr/>
          <p:nvPr/>
        </p:nvSpPr>
        <p:spPr>
          <a:xfrm rot="5400000">
            <a:off x="2439164" y="2132856"/>
            <a:ext cx="360040" cy="2376264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" name="7 CuadroTexto"/>
          <p:cNvSpPr txBox="1"/>
          <p:nvPr/>
        </p:nvSpPr>
        <p:spPr>
          <a:xfrm>
            <a:off x="1791092" y="3717032"/>
            <a:ext cx="1814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dirty="0"/>
              <a:t>POSICION BASE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3341694" y="4779577"/>
            <a:ext cx="5508612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dirty="0"/>
              <a:t>Las posiciones pueden ser infinitas al igual que con naturales solo que agregamos el concepto “ÉSIMOS”</a:t>
            </a:r>
          </a:p>
        </p:txBody>
      </p:sp>
      <p:sp>
        <p:nvSpPr>
          <p:cNvPr id="13" name="3 Cerrar llave">
            <a:extLst>
              <a:ext uri="{FF2B5EF4-FFF2-40B4-BE49-F238E27FC236}">
                <a16:creationId xmlns:a16="http://schemas.microsoft.com/office/drawing/2014/main" id="{7E4412B8-FBED-4A1D-8308-BF138572AAB6}"/>
              </a:ext>
            </a:extLst>
          </p:cNvPr>
          <p:cNvSpPr/>
          <p:nvPr/>
        </p:nvSpPr>
        <p:spPr>
          <a:xfrm rot="5400000">
            <a:off x="7237475" y="-13905"/>
            <a:ext cx="368601" cy="6678346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4" name="7 CuadroTexto">
            <a:extLst>
              <a:ext uri="{FF2B5EF4-FFF2-40B4-BE49-F238E27FC236}">
                <a16:creationId xmlns:a16="http://schemas.microsoft.com/office/drawing/2014/main" id="{65E32FE5-F0EB-4C16-805D-14EE40BA655C}"/>
              </a:ext>
            </a:extLst>
          </p:cNvPr>
          <p:cNvSpPr txBox="1"/>
          <p:nvPr/>
        </p:nvSpPr>
        <p:spPr>
          <a:xfrm>
            <a:off x="5473521" y="3704153"/>
            <a:ext cx="38894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dirty="0"/>
              <a:t>SIGUE IGUAL SECUENCIA PERO A LA INVERSA</a:t>
            </a:r>
          </a:p>
        </p:txBody>
      </p:sp>
    </p:spTree>
    <p:extLst>
      <p:ext uri="{BB962C8B-B14F-4D97-AF65-F5344CB8AC3E}">
        <p14:creationId xmlns:p14="http://schemas.microsoft.com/office/powerpoint/2010/main" val="52768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8" grpId="0"/>
      <p:bldP spid="12" grpId="0" animBg="1"/>
      <p:bldP spid="13" grpId="0" animBg="1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482295" y="476672"/>
            <a:ext cx="549387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Lectura o Escritura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1994194" y="1700808"/>
            <a:ext cx="6137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/>
              <a:t>Teniendo claro lo anterior Y COMO SE HACÍA CON NATURALES: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1991544" y="2420888"/>
            <a:ext cx="3721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/>
              <a:t>- La parte natural se lee normalmente: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1991545" y="3059668"/>
            <a:ext cx="46438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/>
              <a:t>- La parte decimal, también se lee normalmente: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187380" y="4332302"/>
            <a:ext cx="1029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/>
              <a:t>Ejemplo: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103908" y="4516968"/>
            <a:ext cx="4041491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5000" dirty="0"/>
              <a:t>38 394  ,  849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4179472" y="5196595"/>
            <a:ext cx="1916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dirty="0"/>
              <a:t>Treinta y ocho mil trescientos noventa y cuatro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6447528" y="5335094"/>
            <a:ext cx="19501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dirty="0"/>
              <a:t>Ochocientos cuarenta y nueve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5861723" y="4108627"/>
            <a:ext cx="11716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b="1" dirty="0">
                <a:solidFill>
                  <a:srgbClr val="FF0000"/>
                </a:solidFill>
              </a:rPr>
              <a:t>Coma o Enteros</a:t>
            </a:r>
          </a:p>
        </p:txBody>
      </p:sp>
      <p:sp>
        <p:nvSpPr>
          <p:cNvPr id="15" name="4 CuadroTexto">
            <a:extLst>
              <a:ext uri="{FF2B5EF4-FFF2-40B4-BE49-F238E27FC236}">
                <a16:creationId xmlns:a16="http://schemas.microsoft.com/office/drawing/2014/main" id="{CDDBDAD1-6CA7-4044-8556-3197A9C5DF9A}"/>
              </a:ext>
            </a:extLst>
          </p:cNvPr>
          <p:cNvSpPr txBox="1"/>
          <p:nvPr/>
        </p:nvSpPr>
        <p:spPr>
          <a:xfrm>
            <a:off x="1964300" y="3612815"/>
            <a:ext cx="49203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/>
              <a:t>- Agregamos la posición del último número decimal</a:t>
            </a:r>
          </a:p>
        </p:txBody>
      </p:sp>
      <p:sp>
        <p:nvSpPr>
          <p:cNvPr id="16" name="13 CuadroTexto">
            <a:extLst>
              <a:ext uri="{FF2B5EF4-FFF2-40B4-BE49-F238E27FC236}">
                <a16:creationId xmlns:a16="http://schemas.microsoft.com/office/drawing/2014/main" id="{32C4EB87-28F5-4169-A027-0AA7515D345E}"/>
              </a:ext>
            </a:extLst>
          </p:cNvPr>
          <p:cNvSpPr txBox="1"/>
          <p:nvPr/>
        </p:nvSpPr>
        <p:spPr>
          <a:xfrm>
            <a:off x="8466581" y="5600208"/>
            <a:ext cx="17033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>
                <a:solidFill>
                  <a:srgbClr val="FF0000"/>
                </a:solidFill>
              </a:rPr>
              <a:t>Milésimos</a:t>
            </a:r>
          </a:p>
        </p:txBody>
      </p:sp>
    </p:spTree>
    <p:extLst>
      <p:ext uri="{BB962C8B-B14F-4D97-AF65-F5344CB8AC3E}">
        <p14:creationId xmlns:p14="http://schemas.microsoft.com/office/powerpoint/2010/main" val="739069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8" grpId="0"/>
      <p:bldP spid="9" grpId="0"/>
      <p:bldP spid="10" grpId="0"/>
      <p:bldP spid="12" grpId="0"/>
      <p:bldP spid="14" grpId="0"/>
      <p:bldP spid="15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4 Rectángulo">
            <a:extLst>
              <a:ext uri="{FF2B5EF4-FFF2-40B4-BE49-F238E27FC236}">
                <a16:creationId xmlns:a16="http://schemas.microsoft.com/office/drawing/2014/main" id="{5C0121F0-B493-4350-B803-22263A84228B}"/>
              </a:ext>
            </a:extLst>
          </p:cNvPr>
          <p:cNvSpPr/>
          <p:nvPr/>
        </p:nvSpPr>
        <p:spPr>
          <a:xfrm>
            <a:off x="1254613" y="2719936"/>
            <a:ext cx="963921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68,49 – 93,84 – 3,934 – 63,82 – 63,784  </a:t>
            </a:r>
          </a:p>
        </p:txBody>
      </p:sp>
      <p:sp>
        <p:nvSpPr>
          <p:cNvPr id="2" name="1 Rectángulo"/>
          <p:cNvSpPr/>
          <p:nvPr/>
        </p:nvSpPr>
        <p:spPr>
          <a:xfrm>
            <a:off x="2260376" y="273422"/>
            <a:ext cx="76712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u="sng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ORDEN Y COMPARACIÓN</a:t>
            </a:r>
          </a:p>
        </p:txBody>
      </p:sp>
      <p:sp>
        <p:nvSpPr>
          <p:cNvPr id="3" name="2 Rectángulo"/>
          <p:cNvSpPr/>
          <p:nvPr/>
        </p:nvSpPr>
        <p:spPr>
          <a:xfrm>
            <a:off x="4306063" y="993502"/>
            <a:ext cx="3618299" cy="10926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5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&gt; , &lt;  o =</a:t>
            </a:r>
          </a:p>
        </p:txBody>
      </p:sp>
      <p:sp>
        <p:nvSpPr>
          <p:cNvPr id="4" name="3 Rectángulo"/>
          <p:cNvSpPr/>
          <p:nvPr/>
        </p:nvSpPr>
        <p:spPr>
          <a:xfrm>
            <a:off x="360608" y="2140120"/>
            <a:ext cx="11384924" cy="63094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5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Todo se basa en su valor posicional partiendo por el entero</a:t>
            </a:r>
          </a:p>
        </p:txBody>
      </p:sp>
      <p:sp>
        <p:nvSpPr>
          <p:cNvPr id="6" name="5 Rectángulo"/>
          <p:cNvSpPr/>
          <p:nvPr/>
        </p:nvSpPr>
        <p:spPr>
          <a:xfrm>
            <a:off x="7045528" y="4027787"/>
            <a:ext cx="2232248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63,784</a:t>
            </a:r>
          </a:p>
        </p:txBody>
      </p:sp>
      <p:sp>
        <p:nvSpPr>
          <p:cNvPr id="7" name="6 Rectángulo"/>
          <p:cNvSpPr/>
          <p:nvPr/>
        </p:nvSpPr>
        <p:spPr>
          <a:xfrm>
            <a:off x="1148626" y="4078333"/>
            <a:ext cx="2232248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93,84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244441" y="4050531"/>
            <a:ext cx="2232248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68,49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4978110" y="4022411"/>
            <a:ext cx="2232248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63,82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9049072" y="4014420"/>
            <a:ext cx="2232248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3,934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2979524" y="4078015"/>
            <a:ext cx="720080" cy="72530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&gt;</a:t>
            </a:r>
          </a:p>
        </p:txBody>
      </p:sp>
      <p:sp>
        <p:nvSpPr>
          <p:cNvPr id="13" name="12 Rectángulo"/>
          <p:cNvSpPr/>
          <p:nvPr/>
        </p:nvSpPr>
        <p:spPr>
          <a:xfrm>
            <a:off x="4884294" y="4042220"/>
            <a:ext cx="720080" cy="72530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&gt;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6684450" y="4058715"/>
            <a:ext cx="720080" cy="72530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&gt;</a:t>
            </a:r>
          </a:p>
        </p:txBody>
      </p:sp>
      <p:sp>
        <p:nvSpPr>
          <p:cNvPr id="16" name="15 Rectángulo"/>
          <p:cNvSpPr/>
          <p:nvPr/>
        </p:nvSpPr>
        <p:spPr>
          <a:xfrm>
            <a:off x="8854900" y="4032675"/>
            <a:ext cx="720080" cy="72530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&gt;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2982587" y="6031553"/>
            <a:ext cx="5872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/>
              <a:t>LO MISMO APLICARÍA SI SOLO FUERAN SOLO DOS NÚMEROS</a:t>
            </a:r>
          </a:p>
        </p:txBody>
      </p:sp>
      <p:sp>
        <p:nvSpPr>
          <p:cNvPr id="18" name="4 Rectángulo">
            <a:extLst>
              <a:ext uri="{FF2B5EF4-FFF2-40B4-BE49-F238E27FC236}">
                <a16:creationId xmlns:a16="http://schemas.microsoft.com/office/drawing/2014/main" id="{F00F9733-ED4D-4F9A-811A-8F9B213C0B81}"/>
              </a:ext>
            </a:extLst>
          </p:cNvPr>
          <p:cNvSpPr/>
          <p:nvPr/>
        </p:nvSpPr>
        <p:spPr>
          <a:xfrm>
            <a:off x="1233465" y="2707861"/>
            <a:ext cx="963921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68</a:t>
            </a:r>
            <a:r>
              <a:rPr lang="es-ES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,49 – </a:t>
            </a:r>
            <a:r>
              <a:rPr lang="es-ES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93</a:t>
            </a:r>
            <a:r>
              <a:rPr lang="es-ES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,84 – </a:t>
            </a:r>
            <a:r>
              <a:rPr lang="es-ES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3</a:t>
            </a:r>
            <a:r>
              <a:rPr lang="es-ES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,934 – </a:t>
            </a:r>
            <a:r>
              <a:rPr lang="es-ES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63</a:t>
            </a:r>
            <a:r>
              <a:rPr lang="es-ES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,82 – </a:t>
            </a:r>
            <a:r>
              <a:rPr lang="es-ES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63</a:t>
            </a:r>
            <a:r>
              <a:rPr lang="es-ES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,784  </a:t>
            </a:r>
          </a:p>
        </p:txBody>
      </p:sp>
      <p:sp>
        <p:nvSpPr>
          <p:cNvPr id="20" name="3 Rectángulo">
            <a:extLst>
              <a:ext uri="{FF2B5EF4-FFF2-40B4-BE49-F238E27FC236}">
                <a16:creationId xmlns:a16="http://schemas.microsoft.com/office/drawing/2014/main" id="{9A45B16C-0CD5-4045-BC64-EAA47FE0B2B1}"/>
              </a:ext>
            </a:extLst>
          </p:cNvPr>
          <p:cNvSpPr/>
          <p:nvPr/>
        </p:nvSpPr>
        <p:spPr>
          <a:xfrm>
            <a:off x="479046" y="3419589"/>
            <a:ext cx="11384924" cy="63094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5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Ordenando desde el mayor…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87049FAD-AF2F-4041-A007-A242A6C6C83D}"/>
              </a:ext>
            </a:extLst>
          </p:cNvPr>
          <p:cNvSpPr txBox="1"/>
          <p:nvPr/>
        </p:nvSpPr>
        <p:spPr>
          <a:xfrm>
            <a:off x="7637222" y="2710432"/>
            <a:ext cx="86288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s-ES" sz="4000" b="1" i="0" u="none" strike="noStrike" kern="1200" cap="none" spc="0" normalizeH="0" baseline="0" noProof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uLnTx/>
                <a:uFillTx/>
                <a:latin typeface="Tw Cen MT" panose="020B0602020104020603"/>
              </a:rPr>
              <a:t>8</a:t>
            </a:r>
            <a:endParaRPr lang="es-CL" dirty="0">
              <a:solidFill>
                <a:srgbClr val="FF0000"/>
              </a:solidFill>
            </a:endParaRP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B2EE1BA4-321F-4834-AEA0-259A1147D514}"/>
              </a:ext>
            </a:extLst>
          </p:cNvPr>
          <p:cNvSpPr txBox="1"/>
          <p:nvPr/>
        </p:nvSpPr>
        <p:spPr>
          <a:xfrm>
            <a:off x="9357066" y="2717365"/>
            <a:ext cx="86288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s-ES" sz="4000" b="1" i="0" u="none" strike="noStrike" kern="1200" cap="none" spc="0" normalizeH="0" baseline="0" noProof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uLnTx/>
                <a:uFillTx/>
                <a:latin typeface="Tw Cen MT" panose="020B0602020104020603"/>
              </a:rPr>
              <a:t>7</a:t>
            </a:r>
            <a:endParaRPr lang="es-CL" dirty="0">
              <a:solidFill>
                <a:srgbClr val="FF0000"/>
              </a:solidFill>
            </a:endParaRPr>
          </a:p>
        </p:txBody>
      </p:sp>
      <p:sp>
        <p:nvSpPr>
          <p:cNvPr id="24" name="5 Rectángulo">
            <a:extLst>
              <a:ext uri="{FF2B5EF4-FFF2-40B4-BE49-F238E27FC236}">
                <a16:creationId xmlns:a16="http://schemas.microsoft.com/office/drawing/2014/main" id="{90A33375-B9D7-4A5A-9E56-13D372C61151}"/>
              </a:ext>
            </a:extLst>
          </p:cNvPr>
          <p:cNvSpPr/>
          <p:nvPr/>
        </p:nvSpPr>
        <p:spPr>
          <a:xfrm>
            <a:off x="7161439" y="5191734"/>
            <a:ext cx="2232248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63,784</a:t>
            </a:r>
          </a:p>
        </p:txBody>
      </p:sp>
      <p:sp>
        <p:nvSpPr>
          <p:cNvPr id="25" name="6 Rectángulo">
            <a:extLst>
              <a:ext uri="{FF2B5EF4-FFF2-40B4-BE49-F238E27FC236}">
                <a16:creationId xmlns:a16="http://schemas.microsoft.com/office/drawing/2014/main" id="{8384FB9A-36C2-4CC3-A983-A9CBE41B2247}"/>
              </a:ext>
            </a:extLst>
          </p:cNvPr>
          <p:cNvSpPr/>
          <p:nvPr/>
        </p:nvSpPr>
        <p:spPr>
          <a:xfrm>
            <a:off x="1097110" y="5216522"/>
            <a:ext cx="2232248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93,84</a:t>
            </a:r>
            <a:r>
              <a:rPr lang="es-ES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0</a:t>
            </a:r>
          </a:p>
        </p:txBody>
      </p:sp>
      <p:sp>
        <p:nvSpPr>
          <p:cNvPr id="26" name="7 Rectángulo">
            <a:extLst>
              <a:ext uri="{FF2B5EF4-FFF2-40B4-BE49-F238E27FC236}">
                <a16:creationId xmlns:a16="http://schemas.microsoft.com/office/drawing/2014/main" id="{A3FCC71D-D24E-4860-80A4-F986C456E20D}"/>
              </a:ext>
            </a:extLst>
          </p:cNvPr>
          <p:cNvSpPr/>
          <p:nvPr/>
        </p:nvSpPr>
        <p:spPr>
          <a:xfrm>
            <a:off x="3192925" y="5188720"/>
            <a:ext cx="2232248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68,49</a:t>
            </a:r>
            <a:r>
              <a:rPr lang="es-ES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0</a:t>
            </a:r>
          </a:p>
        </p:txBody>
      </p:sp>
      <p:sp>
        <p:nvSpPr>
          <p:cNvPr id="27" name="9 Rectángulo">
            <a:extLst>
              <a:ext uri="{FF2B5EF4-FFF2-40B4-BE49-F238E27FC236}">
                <a16:creationId xmlns:a16="http://schemas.microsoft.com/office/drawing/2014/main" id="{64FA4E3A-DDBA-4AD7-AE1A-9CFB5F13C053}"/>
              </a:ext>
            </a:extLst>
          </p:cNvPr>
          <p:cNvSpPr/>
          <p:nvPr/>
        </p:nvSpPr>
        <p:spPr>
          <a:xfrm>
            <a:off x="5055384" y="5212116"/>
            <a:ext cx="2232248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63,82</a:t>
            </a:r>
            <a:r>
              <a:rPr lang="es-ES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0</a:t>
            </a:r>
          </a:p>
        </p:txBody>
      </p:sp>
      <p:sp>
        <p:nvSpPr>
          <p:cNvPr id="28" name="10 Rectángulo">
            <a:extLst>
              <a:ext uri="{FF2B5EF4-FFF2-40B4-BE49-F238E27FC236}">
                <a16:creationId xmlns:a16="http://schemas.microsoft.com/office/drawing/2014/main" id="{CBA5085D-48E6-4FCC-A2EE-26E524BC4C3A}"/>
              </a:ext>
            </a:extLst>
          </p:cNvPr>
          <p:cNvSpPr/>
          <p:nvPr/>
        </p:nvSpPr>
        <p:spPr>
          <a:xfrm>
            <a:off x="9164983" y="5178367"/>
            <a:ext cx="2232248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3,934</a:t>
            </a:r>
          </a:p>
        </p:txBody>
      </p:sp>
      <p:sp>
        <p:nvSpPr>
          <p:cNvPr id="29" name="11 Rectángulo">
            <a:extLst>
              <a:ext uri="{FF2B5EF4-FFF2-40B4-BE49-F238E27FC236}">
                <a16:creationId xmlns:a16="http://schemas.microsoft.com/office/drawing/2014/main" id="{393A49AD-EA12-46A5-ACB1-62D032A5945B}"/>
              </a:ext>
            </a:extLst>
          </p:cNvPr>
          <p:cNvSpPr/>
          <p:nvPr/>
        </p:nvSpPr>
        <p:spPr>
          <a:xfrm>
            <a:off x="2866016" y="5216204"/>
            <a:ext cx="720080" cy="72530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&gt;</a:t>
            </a:r>
          </a:p>
        </p:txBody>
      </p:sp>
      <p:sp>
        <p:nvSpPr>
          <p:cNvPr id="30" name="12 Rectángulo">
            <a:extLst>
              <a:ext uri="{FF2B5EF4-FFF2-40B4-BE49-F238E27FC236}">
                <a16:creationId xmlns:a16="http://schemas.microsoft.com/office/drawing/2014/main" id="{A1C94C0E-6189-49E3-80A1-FB2AC91A4667}"/>
              </a:ext>
            </a:extLst>
          </p:cNvPr>
          <p:cNvSpPr/>
          <p:nvPr/>
        </p:nvSpPr>
        <p:spPr>
          <a:xfrm>
            <a:off x="4899576" y="5231925"/>
            <a:ext cx="720080" cy="72530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&gt;</a:t>
            </a:r>
          </a:p>
        </p:txBody>
      </p:sp>
      <p:sp>
        <p:nvSpPr>
          <p:cNvPr id="31" name="14 Rectángulo">
            <a:extLst>
              <a:ext uri="{FF2B5EF4-FFF2-40B4-BE49-F238E27FC236}">
                <a16:creationId xmlns:a16="http://schemas.microsoft.com/office/drawing/2014/main" id="{B4E90AC3-6DC2-4ED5-83BA-0132CF830FFA}"/>
              </a:ext>
            </a:extLst>
          </p:cNvPr>
          <p:cNvSpPr/>
          <p:nvPr/>
        </p:nvSpPr>
        <p:spPr>
          <a:xfrm>
            <a:off x="6800361" y="5222662"/>
            <a:ext cx="720080" cy="72530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&gt;</a:t>
            </a:r>
          </a:p>
        </p:txBody>
      </p:sp>
      <p:sp>
        <p:nvSpPr>
          <p:cNvPr id="32" name="15 Rectángulo">
            <a:extLst>
              <a:ext uri="{FF2B5EF4-FFF2-40B4-BE49-F238E27FC236}">
                <a16:creationId xmlns:a16="http://schemas.microsoft.com/office/drawing/2014/main" id="{147DC7F6-D4DA-45F2-B223-6F03190E0A66}"/>
              </a:ext>
            </a:extLst>
          </p:cNvPr>
          <p:cNvSpPr/>
          <p:nvPr/>
        </p:nvSpPr>
        <p:spPr>
          <a:xfrm>
            <a:off x="8970811" y="5196622"/>
            <a:ext cx="720080" cy="72530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&gt;</a:t>
            </a:r>
          </a:p>
        </p:txBody>
      </p:sp>
      <p:sp>
        <p:nvSpPr>
          <p:cNvPr id="33" name="3 Rectángulo">
            <a:extLst>
              <a:ext uri="{FF2B5EF4-FFF2-40B4-BE49-F238E27FC236}">
                <a16:creationId xmlns:a16="http://schemas.microsoft.com/office/drawing/2014/main" id="{82B85EA4-2E28-4FA2-81D4-FE8AB7ABBFB2}"/>
              </a:ext>
            </a:extLst>
          </p:cNvPr>
          <p:cNvSpPr/>
          <p:nvPr/>
        </p:nvSpPr>
        <p:spPr>
          <a:xfrm>
            <a:off x="479046" y="4687055"/>
            <a:ext cx="11384924" cy="63094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5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Si quieres confirmar, pueden igualar con ceros:</a:t>
            </a:r>
          </a:p>
        </p:txBody>
      </p:sp>
    </p:spTree>
    <p:extLst>
      <p:ext uri="{BB962C8B-B14F-4D97-AF65-F5344CB8AC3E}">
        <p14:creationId xmlns:p14="http://schemas.microsoft.com/office/powerpoint/2010/main" val="1537287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2" grpId="0"/>
      <p:bldP spid="3" grpId="0"/>
      <p:bldP spid="4" grpId="0"/>
      <p:bldP spid="6" grpId="0"/>
      <p:bldP spid="7" grpId="0"/>
      <p:bldP spid="8" grpId="0"/>
      <p:bldP spid="10" grpId="0"/>
      <p:bldP spid="11" grpId="0"/>
      <p:bldP spid="12" grpId="0"/>
      <p:bldP spid="13" grpId="0"/>
      <p:bldP spid="15" grpId="0"/>
      <p:bldP spid="16" grpId="0"/>
      <p:bldP spid="17" grpId="0"/>
      <p:bldP spid="18" grpId="0"/>
      <p:bldP spid="20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458662" y="260648"/>
            <a:ext cx="72746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u="sng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CÁLCULOS ARITMÉTICOS</a:t>
            </a:r>
          </a:p>
        </p:txBody>
      </p:sp>
      <p:sp>
        <p:nvSpPr>
          <p:cNvPr id="3" name="2 Rectángulo"/>
          <p:cNvSpPr/>
          <p:nvPr/>
        </p:nvSpPr>
        <p:spPr>
          <a:xfrm>
            <a:off x="3740234" y="980729"/>
            <a:ext cx="471154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Adición o suma</a:t>
            </a:r>
            <a:endParaRPr lang="es-ES" sz="3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5722310" y="3746648"/>
            <a:ext cx="409919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     85,456</a:t>
            </a:r>
          </a:p>
          <a:p>
            <a:pPr algn="ctr"/>
            <a:r>
              <a:rPr lang="es-ES" sz="5400" b="1" u="sng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+  483,930</a:t>
            </a:r>
          </a:p>
        </p:txBody>
      </p:sp>
      <p:sp>
        <p:nvSpPr>
          <p:cNvPr id="5" name="4 Rectángulo"/>
          <p:cNvSpPr/>
          <p:nvPr/>
        </p:nvSpPr>
        <p:spPr>
          <a:xfrm>
            <a:off x="5810477" y="5415606"/>
            <a:ext cx="39228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   569,386</a:t>
            </a:r>
          </a:p>
        </p:txBody>
      </p:sp>
      <p:sp>
        <p:nvSpPr>
          <p:cNvPr id="9" name="8 Rectángulo"/>
          <p:cNvSpPr/>
          <p:nvPr/>
        </p:nvSpPr>
        <p:spPr>
          <a:xfrm>
            <a:off x="6620403" y="3177842"/>
            <a:ext cx="2890535" cy="7848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5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 1  1     </a:t>
            </a:r>
          </a:p>
        </p:txBody>
      </p:sp>
      <p:sp>
        <p:nvSpPr>
          <p:cNvPr id="10" name="9 Elipse"/>
          <p:cNvSpPr/>
          <p:nvPr/>
        </p:nvSpPr>
        <p:spPr>
          <a:xfrm>
            <a:off x="6745437" y="3177842"/>
            <a:ext cx="594421" cy="784830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" name="10 Elipse"/>
          <p:cNvSpPr/>
          <p:nvPr/>
        </p:nvSpPr>
        <p:spPr>
          <a:xfrm>
            <a:off x="7681541" y="3157728"/>
            <a:ext cx="594421" cy="784830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2" name="11 CuadroTexto"/>
          <p:cNvSpPr txBox="1"/>
          <p:nvPr/>
        </p:nvSpPr>
        <p:spPr>
          <a:xfrm>
            <a:off x="6970957" y="2873260"/>
            <a:ext cx="13050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RESERVAS</a:t>
            </a:r>
          </a:p>
        </p:txBody>
      </p:sp>
      <p:sp>
        <p:nvSpPr>
          <p:cNvPr id="19" name="39 CuadroTexto">
            <a:extLst>
              <a:ext uri="{FF2B5EF4-FFF2-40B4-BE49-F238E27FC236}">
                <a16:creationId xmlns:a16="http://schemas.microsoft.com/office/drawing/2014/main" id="{58BAE29B-26D9-416A-8973-66896F779CB9}"/>
              </a:ext>
            </a:extLst>
          </p:cNvPr>
          <p:cNvSpPr txBox="1"/>
          <p:nvPr/>
        </p:nvSpPr>
        <p:spPr>
          <a:xfrm>
            <a:off x="2690399" y="2685114"/>
            <a:ext cx="1971221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s-CL" dirty="0"/>
              <a:t>ALINEAR LAS COMAS</a:t>
            </a:r>
          </a:p>
        </p:txBody>
      </p:sp>
      <p:sp>
        <p:nvSpPr>
          <p:cNvPr id="20" name="39 CuadroTexto">
            <a:extLst>
              <a:ext uri="{FF2B5EF4-FFF2-40B4-BE49-F238E27FC236}">
                <a16:creationId xmlns:a16="http://schemas.microsoft.com/office/drawing/2014/main" id="{A6DE9DA0-627B-44C0-8D24-75564F2AD285}"/>
              </a:ext>
            </a:extLst>
          </p:cNvPr>
          <p:cNvSpPr txBox="1"/>
          <p:nvPr/>
        </p:nvSpPr>
        <p:spPr>
          <a:xfrm>
            <a:off x="3222712" y="3331445"/>
            <a:ext cx="1971221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s-CL" dirty="0"/>
              <a:t>COMPLETAR CON CEROS DE APOYO</a:t>
            </a:r>
          </a:p>
        </p:txBody>
      </p:sp>
      <p:sp>
        <p:nvSpPr>
          <p:cNvPr id="21" name="39 CuadroTexto">
            <a:extLst>
              <a:ext uri="{FF2B5EF4-FFF2-40B4-BE49-F238E27FC236}">
                <a16:creationId xmlns:a16="http://schemas.microsoft.com/office/drawing/2014/main" id="{68606CB7-4184-4EB1-A860-5C395A4DEEF0}"/>
              </a:ext>
            </a:extLst>
          </p:cNvPr>
          <p:cNvSpPr txBox="1"/>
          <p:nvPr/>
        </p:nvSpPr>
        <p:spPr>
          <a:xfrm>
            <a:off x="3497710" y="3901593"/>
            <a:ext cx="1971221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s-CL" dirty="0"/>
              <a:t>SUMAR NORMAL COMO EN IN</a:t>
            </a:r>
          </a:p>
        </p:txBody>
      </p:sp>
      <p:sp>
        <p:nvSpPr>
          <p:cNvPr id="22" name="17 Arco">
            <a:extLst>
              <a:ext uri="{FF2B5EF4-FFF2-40B4-BE49-F238E27FC236}">
                <a16:creationId xmlns:a16="http://schemas.microsoft.com/office/drawing/2014/main" id="{69213D06-42FC-4920-8D02-E82293FD0FE9}"/>
              </a:ext>
            </a:extLst>
          </p:cNvPr>
          <p:cNvSpPr/>
          <p:nvPr/>
        </p:nvSpPr>
        <p:spPr>
          <a:xfrm flipH="1" flipV="1">
            <a:off x="4086822" y="2503423"/>
            <a:ext cx="4692310" cy="3373848"/>
          </a:xfrm>
          <a:prstGeom prst="arc">
            <a:avLst>
              <a:gd name="adj1" fmla="val 2526670"/>
              <a:gd name="adj2" fmla="val 10173720"/>
            </a:avLst>
          </a:prstGeom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25685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9" grpId="0"/>
      <p:bldP spid="10" grpId="0" animBg="1"/>
      <p:bldP spid="11" grpId="0" animBg="1"/>
      <p:bldP spid="12" grpId="0"/>
      <p:bldP spid="19" grpId="0" animBg="1"/>
      <p:bldP spid="20" grpId="0" animBg="1"/>
      <p:bldP spid="21" grpId="0" animBg="1"/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192803" y="275181"/>
            <a:ext cx="5872633" cy="138499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Sustracción o Resta </a:t>
            </a:r>
          </a:p>
          <a:p>
            <a:pPr algn="ctr"/>
            <a:r>
              <a:rPr lang="es-ES" sz="3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(quitar)</a:t>
            </a:r>
          </a:p>
        </p:txBody>
      </p:sp>
      <p:sp>
        <p:nvSpPr>
          <p:cNvPr id="3" name="2 Rectángulo"/>
          <p:cNvSpPr/>
          <p:nvPr/>
        </p:nvSpPr>
        <p:spPr>
          <a:xfrm>
            <a:off x="3882930" y="2803076"/>
            <a:ext cx="392286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   885,4</a:t>
            </a:r>
            <a:r>
              <a:rPr lang="es-E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00</a:t>
            </a:r>
          </a:p>
          <a:p>
            <a:pPr algn="ctr"/>
            <a:r>
              <a:rPr lang="es-ES" sz="5400" b="1" u="sng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	-483,931</a:t>
            </a:r>
          </a:p>
        </p:txBody>
      </p:sp>
      <p:sp>
        <p:nvSpPr>
          <p:cNvPr id="4" name="3 Rectángulo"/>
          <p:cNvSpPr/>
          <p:nvPr/>
        </p:nvSpPr>
        <p:spPr>
          <a:xfrm>
            <a:off x="4195219" y="4472034"/>
            <a:ext cx="362310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  401,469</a:t>
            </a:r>
          </a:p>
        </p:txBody>
      </p:sp>
      <p:sp>
        <p:nvSpPr>
          <p:cNvPr id="7" name="6 Rectángulo"/>
          <p:cNvSpPr/>
          <p:nvPr/>
        </p:nvSpPr>
        <p:spPr>
          <a:xfrm>
            <a:off x="5565670" y="1930686"/>
            <a:ext cx="60694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   </a:t>
            </a:r>
            <a:r>
              <a:rPr lang="es-ES" sz="2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4</a:t>
            </a:r>
          </a:p>
        </p:txBody>
      </p:sp>
      <p:sp>
        <p:nvSpPr>
          <p:cNvPr id="8" name="7 Elipse"/>
          <p:cNvSpPr/>
          <p:nvPr/>
        </p:nvSpPr>
        <p:spPr>
          <a:xfrm>
            <a:off x="5560011" y="2234270"/>
            <a:ext cx="594421" cy="784830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8 Elipse"/>
          <p:cNvSpPr/>
          <p:nvPr/>
        </p:nvSpPr>
        <p:spPr>
          <a:xfrm>
            <a:off x="6348417" y="2214156"/>
            <a:ext cx="594421" cy="784830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" name="9 CuadroTexto"/>
          <p:cNvSpPr txBox="1"/>
          <p:nvPr/>
        </p:nvSpPr>
        <p:spPr>
          <a:xfrm>
            <a:off x="5551150" y="1844824"/>
            <a:ext cx="13050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PEDIR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8368323" y="3053940"/>
            <a:ext cx="1971221" cy="14773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s-CL" dirty="0"/>
              <a:t>Preguntas Lógica:</a:t>
            </a:r>
          </a:p>
          <a:p>
            <a:endParaRPr lang="es-CL" dirty="0"/>
          </a:p>
          <a:p>
            <a:r>
              <a:rPr lang="es-CL" dirty="0"/>
              <a:t>Tengo x me quitan n, puedo? Con cuanto me quedo?</a:t>
            </a:r>
          </a:p>
        </p:txBody>
      </p:sp>
      <p:sp>
        <p:nvSpPr>
          <p:cNvPr id="18" name="17 Arco"/>
          <p:cNvSpPr/>
          <p:nvPr/>
        </p:nvSpPr>
        <p:spPr>
          <a:xfrm>
            <a:off x="7290048" y="3194650"/>
            <a:ext cx="1006267" cy="971178"/>
          </a:xfrm>
          <a:prstGeom prst="arc">
            <a:avLst>
              <a:gd name="adj1" fmla="val 16200000"/>
              <a:gd name="adj2" fmla="val 4422059"/>
            </a:avLst>
          </a:prstGeom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1" name="20 CuadroTexto"/>
          <p:cNvSpPr txBox="1"/>
          <p:nvPr/>
        </p:nvSpPr>
        <p:spPr>
          <a:xfrm>
            <a:off x="8373252" y="5059132"/>
            <a:ext cx="1971221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L" dirty="0"/>
              <a:t>SI NO PUDIERA, PIDO AL COMPAÑERO SUPERIOR</a:t>
            </a:r>
          </a:p>
        </p:txBody>
      </p:sp>
      <p:cxnSp>
        <p:nvCxnSpPr>
          <p:cNvPr id="23" name="22 Conector recto de flecha"/>
          <p:cNvCxnSpPr/>
          <p:nvPr/>
        </p:nvCxnSpPr>
        <p:spPr>
          <a:xfrm>
            <a:off x="9376434" y="4587020"/>
            <a:ext cx="0" cy="37629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CuadroTexto"/>
          <p:cNvSpPr txBox="1"/>
          <p:nvPr/>
        </p:nvSpPr>
        <p:spPr>
          <a:xfrm>
            <a:off x="477565" y="328399"/>
            <a:ext cx="1971221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s-CL" dirty="0"/>
              <a:t>REQUISITO:</a:t>
            </a:r>
          </a:p>
        </p:txBody>
      </p:sp>
      <p:sp>
        <p:nvSpPr>
          <p:cNvPr id="40" name="39 CuadroTexto"/>
          <p:cNvSpPr txBox="1"/>
          <p:nvPr/>
        </p:nvSpPr>
        <p:spPr>
          <a:xfrm>
            <a:off x="1000404" y="668620"/>
            <a:ext cx="1971221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s-CL" dirty="0"/>
              <a:t>PRIMER NÚMERO MAYOR O IGUAL</a:t>
            </a:r>
          </a:p>
        </p:txBody>
      </p:sp>
      <p:sp>
        <p:nvSpPr>
          <p:cNvPr id="22" name="39 CuadroTexto">
            <a:extLst>
              <a:ext uri="{FF2B5EF4-FFF2-40B4-BE49-F238E27FC236}">
                <a16:creationId xmlns:a16="http://schemas.microsoft.com/office/drawing/2014/main" id="{A61D9460-48BC-476D-81E8-6F9DE37512FD}"/>
              </a:ext>
            </a:extLst>
          </p:cNvPr>
          <p:cNvSpPr txBox="1"/>
          <p:nvPr/>
        </p:nvSpPr>
        <p:spPr>
          <a:xfrm>
            <a:off x="802526" y="3680239"/>
            <a:ext cx="1971221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s-CL" dirty="0"/>
              <a:t>ALINEAR LAS COMAS</a:t>
            </a:r>
          </a:p>
        </p:txBody>
      </p:sp>
      <p:sp>
        <p:nvSpPr>
          <p:cNvPr id="24" name="39 CuadroTexto">
            <a:extLst>
              <a:ext uri="{FF2B5EF4-FFF2-40B4-BE49-F238E27FC236}">
                <a16:creationId xmlns:a16="http://schemas.microsoft.com/office/drawing/2014/main" id="{55D04456-FDF6-4CF7-B640-A03B4256E9EE}"/>
              </a:ext>
            </a:extLst>
          </p:cNvPr>
          <p:cNvSpPr txBox="1"/>
          <p:nvPr/>
        </p:nvSpPr>
        <p:spPr>
          <a:xfrm>
            <a:off x="1334839" y="4326570"/>
            <a:ext cx="1971221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s-CL" dirty="0"/>
              <a:t>COMPLETAR CON CEROS DE APOYO</a:t>
            </a:r>
          </a:p>
        </p:txBody>
      </p:sp>
      <p:sp>
        <p:nvSpPr>
          <p:cNvPr id="25" name="39 CuadroTexto">
            <a:extLst>
              <a:ext uri="{FF2B5EF4-FFF2-40B4-BE49-F238E27FC236}">
                <a16:creationId xmlns:a16="http://schemas.microsoft.com/office/drawing/2014/main" id="{1E8EA63A-5361-45FD-89FC-1D5238795BF1}"/>
              </a:ext>
            </a:extLst>
          </p:cNvPr>
          <p:cNvSpPr txBox="1"/>
          <p:nvPr/>
        </p:nvSpPr>
        <p:spPr>
          <a:xfrm>
            <a:off x="1609837" y="4896718"/>
            <a:ext cx="1971221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s-CL" dirty="0"/>
              <a:t>RESTAR NORMAL COMO EN IN</a:t>
            </a:r>
          </a:p>
        </p:txBody>
      </p:sp>
      <p:sp>
        <p:nvSpPr>
          <p:cNvPr id="26" name="3 Rectángulo">
            <a:extLst>
              <a:ext uri="{FF2B5EF4-FFF2-40B4-BE49-F238E27FC236}">
                <a16:creationId xmlns:a16="http://schemas.microsoft.com/office/drawing/2014/main" id="{6E00E12D-8E60-4F82-9C0A-7B9860E71E1C}"/>
              </a:ext>
            </a:extLst>
          </p:cNvPr>
          <p:cNvSpPr/>
          <p:nvPr/>
        </p:nvSpPr>
        <p:spPr>
          <a:xfrm>
            <a:off x="767879" y="1726643"/>
            <a:ext cx="3361819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885,4 – 483,931</a:t>
            </a:r>
          </a:p>
        </p:txBody>
      </p:sp>
      <p:sp>
        <p:nvSpPr>
          <p:cNvPr id="27" name="8 Elipse">
            <a:extLst>
              <a:ext uri="{FF2B5EF4-FFF2-40B4-BE49-F238E27FC236}">
                <a16:creationId xmlns:a16="http://schemas.microsoft.com/office/drawing/2014/main" id="{83BD0418-184C-487F-80E1-ACDF09D7EF72}"/>
              </a:ext>
            </a:extLst>
          </p:cNvPr>
          <p:cNvSpPr/>
          <p:nvPr/>
        </p:nvSpPr>
        <p:spPr>
          <a:xfrm>
            <a:off x="6775447" y="2192322"/>
            <a:ext cx="594421" cy="784830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8" name="8 Elipse">
            <a:extLst>
              <a:ext uri="{FF2B5EF4-FFF2-40B4-BE49-F238E27FC236}">
                <a16:creationId xmlns:a16="http://schemas.microsoft.com/office/drawing/2014/main" id="{D56599F2-2BF0-4F0C-AF0D-3ABA0F317785}"/>
              </a:ext>
            </a:extLst>
          </p:cNvPr>
          <p:cNvSpPr/>
          <p:nvPr/>
        </p:nvSpPr>
        <p:spPr>
          <a:xfrm>
            <a:off x="7254719" y="2221483"/>
            <a:ext cx="594421" cy="784830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1" name="6 Rectángulo">
            <a:extLst>
              <a:ext uri="{FF2B5EF4-FFF2-40B4-BE49-F238E27FC236}">
                <a16:creationId xmlns:a16="http://schemas.microsoft.com/office/drawing/2014/main" id="{0B291132-CE2F-4863-8F79-B01D8BEE3F03}"/>
              </a:ext>
            </a:extLst>
          </p:cNvPr>
          <p:cNvSpPr/>
          <p:nvPr/>
        </p:nvSpPr>
        <p:spPr>
          <a:xfrm>
            <a:off x="6337786" y="1904928"/>
            <a:ext cx="60694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   </a:t>
            </a:r>
            <a:r>
              <a:rPr lang="es-ES" sz="2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13</a:t>
            </a:r>
          </a:p>
        </p:txBody>
      </p:sp>
      <p:sp>
        <p:nvSpPr>
          <p:cNvPr id="32" name="6 Rectángulo">
            <a:extLst>
              <a:ext uri="{FF2B5EF4-FFF2-40B4-BE49-F238E27FC236}">
                <a16:creationId xmlns:a16="http://schemas.microsoft.com/office/drawing/2014/main" id="{92026803-7C4A-4C20-BFED-EA5BBF29B1B7}"/>
              </a:ext>
            </a:extLst>
          </p:cNvPr>
          <p:cNvSpPr/>
          <p:nvPr/>
        </p:nvSpPr>
        <p:spPr>
          <a:xfrm>
            <a:off x="6762919" y="1930686"/>
            <a:ext cx="60694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  </a:t>
            </a:r>
            <a:r>
              <a:rPr lang="es-ES" sz="2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9</a:t>
            </a:r>
          </a:p>
        </p:txBody>
      </p:sp>
      <p:sp>
        <p:nvSpPr>
          <p:cNvPr id="33" name="6 Rectángulo">
            <a:extLst>
              <a:ext uri="{FF2B5EF4-FFF2-40B4-BE49-F238E27FC236}">
                <a16:creationId xmlns:a16="http://schemas.microsoft.com/office/drawing/2014/main" id="{23984B38-D1AB-422C-BF0A-0D80197CC3D7}"/>
              </a:ext>
            </a:extLst>
          </p:cNvPr>
          <p:cNvSpPr/>
          <p:nvPr/>
        </p:nvSpPr>
        <p:spPr>
          <a:xfrm>
            <a:off x="7198850" y="1947382"/>
            <a:ext cx="606949" cy="9387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   </a:t>
            </a:r>
            <a:r>
              <a:rPr lang="es-ES" sz="2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10</a:t>
            </a:r>
          </a:p>
        </p:txBody>
      </p:sp>
      <p:sp>
        <p:nvSpPr>
          <p:cNvPr id="34" name="17 Arco">
            <a:extLst>
              <a:ext uri="{FF2B5EF4-FFF2-40B4-BE49-F238E27FC236}">
                <a16:creationId xmlns:a16="http://schemas.microsoft.com/office/drawing/2014/main" id="{F8AD3B46-0F32-4EA9-9008-6212A8BD984D}"/>
              </a:ext>
            </a:extLst>
          </p:cNvPr>
          <p:cNvSpPr/>
          <p:nvPr/>
        </p:nvSpPr>
        <p:spPr>
          <a:xfrm flipH="1">
            <a:off x="3402461" y="2047922"/>
            <a:ext cx="1499491" cy="1256030"/>
          </a:xfrm>
          <a:prstGeom prst="arc">
            <a:avLst>
              <a:gd name="adj1" fmla="val 20717254"/>
              <a:gd name="adj2" fmla="val 6061966"/>
            </a:avLst>
          </a:prstGeom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156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7" grpId="0"/>
      <p:bldP spid="8" grpId="0" animBg="1"/>
      <p:bldP spid="9" grpId="0" animBg="1"/>
      <p:bldP spid="10" grpId="0"/>
      <p:bldP spid="17" grpId="0" animBg="1"/>
      <p:bldP spid="18" grpId="0" animBg="1"/>
      <p:bldP spid="21" grpId="0" animBg="1"/>
      <p:bldP spid="39" grpId="0" animBg="1"/>
      <p:bldP spid="40" grpId="0" animBg="1"/>
      <p:bldP spid="22" grpId="0" animBg="1"/>
      <p:bldP spid="24" grpId="0" animBg="1"/>
      <p:bldP spid="25" grpId="0" animBg="1"/>
      <p:bldP spid="26" grpId="0"/>
      <p:bldP spid="27" grpId="0" animBg="1"/>
      <p:bldP spid="28" grpId="0" animBg="1"/>
      <p:bldP spid="31" grpId="0"/>
      <p:bldP spid="32" grpId="0"/>
      <p:bldP spid="33" grpId="0"/>
      <p:bldP spid="3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B3D535FF-7869-4490-9EFF-98156391679A}"/>
              </a:ext>
            </a:extLst>
          </p:cNvPr>
          <p:cNvSpPr/>
          <p:nvPr/>
        </p:nvSpPr>
        <p:spPr>
          <a:xfrm>
            <a:off x="2435528" y="374605"/>
            <a:ext cx="68146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Ejercicios Combinados</a:t>
            </a:r>
            <a:r>
              <a:rPr lang="es-ES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sym typeface="Wingdings" panose="05000000000000000000" pitchFamily="2" charset="2"/>
              </a:rPr>
              <a:t>:</a:t>
            </a:r>
            <a:endParaRPr lang="es-E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33CB477E-A774-411B-9674-F25E81857080}"/>
              </a:ext>
            </a:extLst>
          </p:cNvPr>
          <p:cNvSpPr/>
          <p:nvPr/>
        </p:nvSpPr>
        <p:spPr>
          <a:xfrm>
            <a:off x="3482855" y="1355265"/>
            <a:ext cx="1172116" cy="507831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PA</a:t>
            </a:r>
          </a:p>
          <a:p>
            <a:pPr algn="ctr"/>
            <a:r>
              <a:rPr lang="es-ES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PO</a:t>
            </a:r>
          </a:p>
          <a:p>
            <a:pPr algn="ctr"/>
            <a:r>
              <a:rPr lang="es-E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MU</a:t>
            </a:r>
          </a:p>
          <a:p>
            <a:pPr algn="ctr"/>
            <a:r>
              <a:rPr lang="es-ES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</a:t>
            </a:r>
          </a:p>
          <a:p>
            <a:pPr algn="ctr"/>
            <a:r>
              <a:rPr lang="es-E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</a:t>
            </a:r>
          </a:p>
          <a:p>
            <a:pPr algn="ctr"/>
            <a:r>
              <a:rPr lang="es-ES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</a:t>
            </a:r>
            <a:endParaRPr lang="es-E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4344B71D-072C-4CED-AAEA-5211F15B5453}"/>
              </a:ext>
            </a:extLst>
          </p:cNvPr>
          <p:cNvSpPr/>
          <p:nvPr/>
        </p:nvSpPr>
        <p:spPr>
          <a:xfrm>
            <a:off x="4968725" y="1405082"/>
            <a:ext cx="4201792" cy="507831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Paréntesis </a:t>
            </a:r>
            <a:endParaRPr lang="es-E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/>
            <a:r>
              <a:rPr lang="es-ES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Potencias</a:t>
            </a:r>
          </a:p>
          <a:p>
            <a:pPr algn="ctr"/>
            <a:r>
              <a:rPr lang="es-E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Multiplicación</a:t>
            </a:r>
          </a:p>
          <a:p>
            <a:pPr algn="ctr"/>
            <a:r>
              <a:rPr lang="es-ES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División</a:t>
            </a:r>
          </a:p>
          <a:p>
            <a:pPr algn="ctr"/>
            <a:r>
              <a:rPr lang="es-E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Adición</a:t>
            </a:r>
          </a:p>
          <a:p>
            <a:pPr algn="ctr"/>
            <a:r>
              <a:rPr lang="es-ES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Sustracción</a:t>
            </a:r>
            <a:endParaRPr lang="es-E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7" name="Abrir llave 6">
            <a:extLst>
              <a:ext uri="{FF2B5EF4-FFF2-40B4-BE49-F238E27FC236}">
                <a16:creationId xmlns:a16="http://schemas.microsoft.com/office/drawing/2014/main" id="{AE48F189-FB9C-4834-A784-4B8DBED124C5}"/>
              </a:ext>
            </a:extLst>
          </p:cNvPr>
          <p:cNvSpPr/>
          <p:nvPr/>
        </p:nvSpPr>
        <p:spPr>
          <a:xfrm>
            <a:off x="2941982" y="3154017"/>
            <a:ext cx="371061" cy="155050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" name="Abrir llave 7">
            <a:extLst>
              <a:ext uri="{FF2B5EF4-FFF2-40B4-BE49-F238E27FC236}">
                <a16:creationId xmlns:a16="http://schemas.microsoft.com/office/drawing/2014/main" id="{962BC298-ABD0-4656-8EB9-D272FBE7DFC4}"/>
              </a:ext>
            </a:extLst>
          </p:cNvPr>
          <p:cNvSpPr/>
          <p:nvPr/>
        </p:nvSpPr>
        <p:spPr>
          <a:xfrm>
            <a:off x="2941981" y="4883073"/>
            <a:ext cx="371061" cy="155050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113B4AA6-EA11-4E29-B34E-2F87311E9721}"/>
              </a:ext>
            </a:extLst>
          </p:cNvPr>
          <p:cNvSpPr txBox="1"/>
          <p:nvPr/>
        </p:nvSpPr>
        <p:spPr>
          <a:xfrm>
            <a:off x="425926" y="3340423"/>
            <a:ext cx="2820854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ES" sz="2200" b="1" i="0" u="none" strike="noStrike" kern="1200" cap="none" spc="0" normalizeH="0" baseline="0" noProof="0" dirty="0">
                <a:ln w="9525">
                  <a:solidFill>
                    <a:prstClr val="white"/>
                  </a:solidFill>
                  <a:prstDash val="solid"/>
                </a:ln>
                <a:solidFill>
                  <a:prstClr val="black"/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Igual importancia, resolver por </a:t>
            </a:r>
            <a:r>
              <a:rPr kumimoji="0" lang="es-ES" sz="2200" b="1" i="0" u="none" strike="noStrike" kern="1200" cap="none" spc="0" normalizeH="0" baseline="0" noProof="0" dirty="0" err="1">
                <a:ln w="9525">
                  <a:solidFill>
                    <a:prstClr val="white"/>
                  </a:solidFill>
                  <a:prstDash val="solid"/>
                </a:ln>
                <a:solidFill>
                  <a:prstClr val="black"/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aparci</a:t>
            </a:r>
            <a:r>
              <a:rPr lang="es-ES" sz="2200" b="1" dirty="0" err="1">
                <a:ln w="9525">
                  <a:solidFill>
                    <a:prstClr val="white"/>
                  </a:solidFill>
                  <a:prstDash val="solid"/>
                </a:ln>
                <a:solidFill>
                  <a:prstClr val="black"/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  <a:latin typeface="Comic Sans MS" panose="030F0702030302020204" pitchFamily="66" charset="0"/>
              </a:rPr>
              <a:t>ón</a:t>
            </a:r>
            <a:r>
              <a:rPr kumimoji="0" lang="es-ES" sz="2200" b="1" i="0" u="none" strike="noStrike" kern="1200" cap="none" spc="0" normalizeH="0" baseline="0" noProof="0" dirty="0">
                <a:ln w="9525">
                  <a:solidFill>
                    <a:prstClr val="white"/>
                  </a:solidFill>
                  <a:prstDash val="solid"/>
                </a:ln>
                <a:solidFill>
                  <a:prstClr val="black"/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.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B964BA3E-2D50-4CD5-84F2-14E2791EBC16}"/>
              </a:ext>
            </a:extLst>
          </p:cNvPr>
          <p:cNvSpPr txBox="1"/>
          <p:nvPr/>
        </p:nvSpPr>
        <p:spPr>
          <a:xfrm>
            <a:off x="503605" y="5161369"/>
            <a:ext cx="2820854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ES" sz="2200" b="1" i="0" u="none" strike="noStrike" kern="1200" cap="none" spc="0" normalizeH="0" baseline="0" noProof="0" dirty="0">
                <a:ln w="9525">
                  <a:solidFill>
                    <a:prstClr val="white"/>
                  </a:solidFill>
                  <a:prstDash val="solid"/>
                </a:ln>
                <a:solidFill>
                  <a:prstClr val="black"/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Igual importancia, resolver por </a:t>
            </a:r>
            <a:r>
              <a:rPr kumimoji="0" lang="es-ES" sz="2200" b="1" i="0" u="none" strike="noStrike" kern="1200" cap="none" spc="0" normalizeH="0" baseline="0" noProof="0" dirty="0" err="1">
                <a:ln w="9525">
                  <a:solidFill>
                    <a:prstClr val="white"/>
                  </a:solidFill>
                  <a:prstDash val="solid"/>
                </a:ln>
                <a:solidFill>
                  <a:prstClr val="black"/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aparci</a:t>
            </a:r>
            <a:r>
              <a:rPr lang="es-ES" sz="2200" b="1" dirty="0" err="1">
                <a:ln w="9525">
                  <a:solidFill>
                    <a:prstClr val="white"/>
                  </a:solidFill>
                  <a:prstDash val="solid"/>
                </a:ln>
                <a:solidFill>
                  <a:prstClr val="black"/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  <a:latin typeface="Comic Sans MS" panose="030F0702030302020204" pitchFamily="66" charset="0"/>
              </a:rPr>
              <a:t>ón</a:t>
            </a:r>
            <a:r>
              <a:rPr kumimoji="0" lang="es-ES" sz="2200" b="1" i="0" u="none" strike="noStrike" kern="1200" cap="none" spc="0" normalizeH="0" baseline="0" noProof="0" dirty="0">
                <a:ln w="9525">
                  <a:solidFill>
                    <a:prstClr val="white"/>
                  </a:solidFill>
                  <a:prstDash val="solid"/>
                </a:ln>
                <a:solidFill>
                  <a:prstClr val="black"/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.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A7F850B4-A97D-4EFE-A821-4F6F796278FC}"/>
              </a:ext>
            </a:extLst>
          </p:cNvPr>
          <p:cNvSpPr txBox="1"/>
          <p:nvPr/>
        </p:nvSpPr>
        <p:spPr>
          <a:xfrm>
            <a:off x="4017328" y="2217076"/>
            <a:ext cx="610458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5400" b="1" i="0" u="none" strike="noStrike" kern="1200" cap="none" spc="0" normalizeH="0" baseline="0" noProof="0" dirty="0">
                <a:ln w="9525">
                  <a:solidFill>
                    <a:prstClr val="black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prstClr val="black">
                      <a:lumMod val="50000"/>
                    </a:prstClr>
                  </a:outerShdw>
                </a:effectLst>
                <a:uLnTx/>
                <a:uFillTx/>
                <a:latin typeface="Tw Cen MT" panose="020B0602020104020603"/>
                <a:ea typeface="+mn-ea"/>
                <a:cs typeface="+mn-cs"/>
              </a:rPr>
              <a:t>Potencias</a:t>
            </a:r>
          </a:p>
        </p:txBody>
      </p:sp>
    </p:spTree>
    <p:extLst>
      <p:ext uri="{BB962C8B-B14F-4D97-AF65-F5344CB8AC3E}">
        <p14:creationId xmlns:p14="http://schemas.microsoft.com/office/powerpoint/2010/main" val="985109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build="p"/>
      <p:bldP spid="7" grpId="0" animBg="1"/>
      <p:bldP spid="8" grpId="0" animBg="1"/>
      <p:bldP spid="9" grpId="0"/>
      <p:bldP spid="10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759F6195-13B0-465C-80ED-04DD1CDCB11F}"/>
              </a:ext>
            </a:extLst>
          </p:cNvPr>
          <p:cNvSpPr/>
          <p:nvPr/>
        </p:nvSpPr>
        <p:spPr>
          <a:xfrm>
            <a:off x="2526054" y="122814"/>
            <a:ext cx="68146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Ejercicios Combinados</a:t>
            </a:r>
            <a:r>
              <a:rPr lang="es-ES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sym typeface="Wingdings" panose="05000000000000000000" pitchFamily="2" charset="2"/>
              </a:rPr>
              <a:t>:</a:t>
            </a:r>
            <a:endParaRPr lang="es-E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9858CDF9-782F-4435-B76D-74F49C4E8E48}"/>
                  </a:ext>
                </a:extLst>
              </p:cNvPr>
              <p:cNvSpPr txBox="1"/>
              <p:nvPr/>
            </p:nvSpPr>
            <p:spPr>
              <a:xfrm>
                <a:off x="1716773" y="1241355"/>
                <a:ext cx="8492787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R="0" lvl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kumimoji="0" lang="es-ES" sz="4000" b="1" i="1" u="none" strike="noStrike" kern="1200" cap="none" spc="0" normalizeH="0" baseline="0" noProof="0" smtClean="0">
                              <a:ln w="9525">
                                <a:solidFill>
                                  <a:prstClr val="white"/>
                                </a:solidFill>
                                <a:prstDash val="solid"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12700" dist="38100" dir="2700000" algn="tl" rotWithShape="0">
                                  <a:prstClr val="white">
                                    <a:lumMod val="50000"/>
                                  </a:prst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0" lang="es-CL" sz="4000" b="1" i="1" u="none" strike="noStrike" kern="1200" cap="none" spc="0" normalizeH="0" baseline="0" noProof="0" smtClean="0">
                              <a:ln w="9525">
                                <a:solidFill>
                                  <a:prstClr val="white"/>
                                </a:solidFill>
                                <a:prstDash val="solid"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12700" dist="38100" dir="2700000" algn="tl" rotWithShape="0">
                                  <a:prstClr val="white">
                                    <a:lumMod val="50000"/>
                                  </a:prst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𝟖</m:t>
                          </m:r>
                          <m:r>
                            <a:rPr kumimoji="0" lang="es-CL" sz="4000" b="1" i="1" u="none" strike="noStrike" kern="1200" cap="none" spc="0" normalizeH="0" baseline="0" noProof="0" smtClean="0">
                              <a:ln w="9525">
                                <a:solidFill>
                                  <a:prstClr val="white"/>
                                </a:solidFill>
                                <a:prstDash val="solid"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12700" dist="38100" dir="2700000" algn="tl" rotWithShape="0">
                                  <a:prstClr val="white">
                                    <a:lumMod val="50000"/>
                                  </a:prst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kumimoji="0" lang="es-CL" sz="4000" b="1" i="1" u="none" strike="noStrike" kern="1200" cap="none" spc="0" normalizeH="0" baseline="0" noProof="0" smtClean="0">
                              <a:ln w="9525">
                                <a:solidFill>
                                  <a:prstClr val="white"/>
                                </a:solidFill>
                                <a:prstDash val="solid"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12700" dist="38100" dir="2700000" algn="tl" rotWithShape="0">
                                  <a:prstClr val="white">
                                    <a:lumMod val="50000"/>
                                  </a:prst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𝟏𝟎</m:t>
                          </m:r>
                        </m:e>
                      </m:d>
                      <m:r>
                        <a:rPr kumimoji="0" lang="es-CL" sz="4000" b="1" i="1" u="none" strike="noStrike" kern="1200" cap="none" spc="0" normalizeH="0" baseline="0" noProof="0" smtClean="0">
                          <a:ln w="9525">
                            <a:solidFill>
                              <a:prstClr val="white"/>
                            </a:solidFill>
                            <a:prstDash val="solid"/>
                          </a:ln>
                          <a:solidFill>
                            <a:prstClr val="black"/>
                          </a:solidFill>
                          <a:effectLst>
                            <a:outerShdw blurRad="12700" dist="38100" dir="2700000" algn="tl" rotWithShape="0">
                              <a:prstClr val="white">
                                <a:lumMod val="50000"/>
                              </a:prst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</a:rPr>
                        <m:t>+(</m:t>
                      </m:r>
                      <m:r>
                        <a:rPr kumimoji="0" lang="es-CL" sz="4000" b="1" i="1" u="none" strike="noStrike" kern="1200" cap="none" spc="0" normalizeH="0" baseline="0" noProof="0" smtClean="0">
                          <a:ln w="9525">
                            <a:solidFill>
                              <a:prstClr val="white"/>
                            </a:solidFill>
                            <a:prstDash val="solid"/>
                          </a:ln>
                          <a:solidFill>
                            <a:prstClr val="black"/>
                          </a:solidFill>
                          <a:effectLst>
                            <a:outerShdw blurRad="12700" dist="38100" dir="2700000" algn="tl" rotWithShape="0">
                              <a:prstClr val="white">
                                <a:lumMod val="50000"/>
                              </a:prst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</a:rPr>
                        <m:t>𝟐𝟖</m:t>
                      </m:r>
                      <m:r>
                        <a:rPr kumimoji="0" lang="es-CL" sz="4000" b="1" i="1" u="none" strike="noStrike" kern="1200" cap="none" spc="0" normalizeH="0" baseline="0" noProof="0" smtClean="0">
                          <a:ln w="9525">
                            <a:solidFill>
                              <a:prstClr val="white"/>
                            </a:solidFill>
                            <a:prstDash val="solid"/>
                          </a:ln>
                          <a:solidFill>
                            <a:prstClr val="black"/>
                          </a:solidFill>
                          <a:effectLst>
                            <a:outerShdw blurRad="12700" dist="38100" dir="2700000" algn="tl" rotWithShape="0">
                              <a:prstClr val="white">
                                <a:lumMod val="50000"/>
                              </a:prst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kumimoji="0" lang="es-CL" sz="4000" b="1" i="1" u="none" strike="noStrike" kern="1200" cap="none" spc="0" normalizeH="0" baseline="0" noProof="0" smtClean="0">
                          <a:ln w="9525">
                            <a:solidFill>
                              <a:prstClr val="white"/>
                            </a:solidFill>
                            <a:prstDash val="solid"/>
                          </a:ln>
                          <a:solidFill>
                            <a:prstClr val="black"/>
                          </a:solidFill>
                          <a:effectLst>
                            <a:outerShdw blurRad="12700" dist="38100" dir="2700000" algn="tl" rotWithShape="0">
                              <a:prstClr val="white">
                                <a:lumMod val="50000"/>
                              </a:prst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</a:rPr>
                        <m:t>𝟏𝟗</m:t>
                      </m:r>
                      <m:r>
                        <a:rPr kumimoji="0" lang="es-CL" sz="4000" b="1" i="1" u="none" strike="noStrike" kern="1200" cap="none" spc="0" normalizeH="0" baseline="0" noProof="0" smtClean="0">
                          <a:ln w="9525">
                            <a:solidFill>
                              <a:prstClr val="white"/>
                            </a:solidFill>
                            <a:prstDash val="solid"/>
                          </a:ln>
                          <a:solidFill>
                            <a:prstClr val="black"/>
                          </a:solidFill>
                          <a:effectLst>
                            <a:outerShdw blurRad="12700" dist="38100" dir="2700000" algn="tl" rotWithShape="0">
                              <a:prstClr val="white">
                                <a:lumMod val="50000"/>
                              </a:prst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</a:rPr>
                        <m:t>)∙</m:t>
                      </m:r>
                      <m:r>
                        <a:rPr kumimoji="0" lang="es-CL" sz="4000" b="1" i="1" u="none" strike="noStrike" kern="1200" cap="none" spc="0" normalizeH="0" baseline="0" noProof="0" smtClean="0">
                          <a:ln w="9525">
                            <a:solidFill>
                              <a:prstClr val="white"/>
                            </a:solidFill>
                            <a:prstDash val="solid"/>
                          </a:ln>
                          <a:solidFill>
                            <a:prstClr val="black"/>
                          </a:solidFill>
                          <a:effectLst>
                            <a:outerShdw blurRad="12700" dist="38100" dir="2700000" algn="tl" rotWithShape="0">
                              <a:prstClr val="white">
                                <a:lumMod val="50000"/>
                              </a:prst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kumimoji="0" lang="es-ES" sz="4000" b="1" i="0" u="none" strike="noStrike" kern="1200" cap="none" spc="0" normalizeH="0" baseline="0" noProof="0" dirty="0">
                  <a:ln w="9525">
                    <a:solidFill>
                      <a:prstClr val="white"/>
                    </a:solidFill>
                    <a:prstDash val="solid"/>
                  </a:ln>
                  <a:solidFill>
                    <a:prstClr val="black"/>
                  </a:solidFill>
                  <a:effectLst>
                    <a:outerShdw blurRad="12700" dist="38100" dir="2700000" algn="tl" rotWithShape="0">
                      <a:prstClr val="white">
                        <a:lumMod val="50000"/>
                      </a:prstClr>
                    </a:outerShdw>
                  </a:effectLst>
                  <a:uLnTx/>
                  <a:uFillTx/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9858CDF9-782F-4435-B76D-74F49C4E8E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6773" y="1241355"/>
                <a:ext cx="8492787" cy="7078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errar llave 5">
            <a:extLst>
              <a:ext uri="{FF2B5EF4-FFF2-40B4-BE49-F238E27FC236}">
                <a16:creationId xmlns:a16="http://schemas.microsoft.com/office/drawing/2014/main" id="{0CB286E4-D0FD-4C2F-A4A8-08872F18592D}"/>
              </a:ext>
            </a:extLst>
          </p:cNvPr>
          <p:cNvSpPr/>
          <p:nvPr/>
        </p:nvSpPr>
        <p:spPr>
          <a:xfrm rot="5400000">
            <a:off x="3926175" y="1309396"/>
            <a:ext cx="404005" cy="1860262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" name="Cerrar llave 10">
            <a:extLst>
              <a:ext uri="{FF2B5EF4-FFF2-40B4-BE49-F238E27FC236}">
                <a16:creationId xmlns:a16="http://schemas.microsoft.com/office/drawing/2014/main" id="{6F17DCFD-51DB-453F-AC07-32F4F921FE61}"/>
              </a:ext>
            </a:extLst>
          </p:cNvPr>
          <p:cNvSpPr/>
          <p:nvPr/>
        </p:nvSpPr>
        <p:spPr>
          <a:xfrm rot="5400000">
            <a:off x="6753869" y="1318996"/>
            <a:ext cx="404005" cy="1860262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13" name="Cerrar llave 12">
            <a:extLst>
              <a:ext uri="{FF2B5EF4-FFF2-40B4-BE49-F238E27FC236}">
                <a16:creationId xmlns:a16="http://schemas.microsoft.com/office/drawing/2014/main" id="{6B47C3DB-40A5-4B6D-9182-9E7A5AB42894}"/>
              </a:ext>
            </a:extLst>
          </p:cNvPr>
          <p:cNvSpPr/>
          <p:nvPr/>
        </p:nvSpPr>
        <p:spPr>
          <a:xfrm rot="5400000">
            <a:off x="7489252" y="2622402"/>
            <a:ext cx="404005" cy="1860262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CuadroTexto 20">
                <a:extLst>
                  <a:ext uri="{FF2B5EF4-FFF2-40B4-BE49-F238E27FC236}">
                    <a16:creationId xmlns:a16="http://schemas.microsoft.com/office/drawing/2014/main" id="{AAA63455-D994-45AA-8CD2-B4E4F90BE989}"/>
                  </a:ext>
                </a:extLst>
              </p:cNvPr>
              <p:cNvSpPr txBox="1"/>
              <p:nvPr/>
            </p:nvSpPr>
            <p:spPr>
              <a:xfrm>
                <a:off x="3197537" y="2595652"/>
                <a:ext cx="161490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R="0" lvl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s-CL" sz="4000" b="1" i="1" u="none" strike="noStrike" kern="1200" cap="none" spc="0" normalizeH="0" baseline="0" noProof="0" smtClean="0">
                          <a:ln w="9525">
                            <a:solidFill>
                              <a:prstClr val="white"/>
                            </a:solidFill>
                            <a:prstDash val="solid"/>
                          </a:ln>
                          <a:solidFill>
                            <a:prstClr val="black"/>
                          </a:solidFill>
                          <a:effectLst>
                            <a:outerShdw blurRad="12700" dist="38100" dir="2700000" algn="tl" rotWithShape="0">
                              <a:prstClr val="white">
                                <a:lumMod val="50000"/>
                              </a:prst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</a:rPr>
                        <m:t>𝟏𝟖</m:t>
                      </m:r>
                    </m:oMath>
                  </m:oMathPara>
                </a14:m>
                <a:endParaRPr kumimoji="0" lang="es-ES" sz="4000" b="1" i="0" u="none" strike="noStrike" kern="1200" cap="none" spc="0" normalizeH="0" baseline="0" noProof="0" dirty="0">
                  <a:ln w="9525">
                    <a:solidFill>
                      <a:prstClr val="white"/>
                    </a:solidFill>
                    <a:prstDash val="solid"/>
                  </a:ln>
                  <a:solidFill>
                    <a:prstClr val="black"/>
                  </a:solidFill>
                  <a:effectLst>
                    <a:outerShdw blurRad="12700" dist="38100" dir="2700000" algn="tl" rotWithShape="0">
                      <a:prstClr val="white">
                        <a:lumMod val="50000"/>
                      </a:prstClr>
                    </a:outerShdw>
                  </a:effectLst>
                  <a:uLnTx/>
                  <a:uFillTx/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21" name="CuadroTexto 20">
                <a:extLst>
                  <a:ext uri="{FF2B5EF4-FFF2-40B4-BE49-F238E27FC236}">
                    <a16:creationId xmlns:a16="http://schemas.microsoft.com/office/drawing/2014/main" id="{AAA63455-D994-45AA-8CD2-B4E4F90BE9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7537" y="2595652"/>
                <a:ext cx="1614908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CuadroTexto 21">
                <a:extLst>
                  <a:ext uri="{FF2B5EF4-FFF2-40B4-BE49-F238E27FC236}">
                    <a16:creationId xmlns:a16="http://schemas.microsoft.com/office/drawing/2014/main" id="{F7CFDCE2-4AD4-45A6-9067-7CF25815AC35}"/>
                  </a:ext>
                </a:extLst>
              </p:cNvPr>
              <p:cNvSpPr txBox="1"/>
              <p:nvPr/>
            </p:nvSpPr>
            <p:spPr>
              <a:xfrm>
                <a:off x="6047561" y="2544761"/>
                <a:ext cx="161490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R="0" lvl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s-CL" sz="4000" b="1" i="1" u="none" strike="noStrike" kern="1200" cap="none" spc="0" normalizeH="0" baseline="0" noProof="0" smtClean="0">
                          <a:ln w="9525">
                            <a:solidFill>
                              <a:prstClr val="white"/>
                            </a:solidFill>
                            <a:prstDash val="solid"/>
                          </a:ln>
                          <a:solidFill>
                            <a:prstClr val="black"/>
                          </a:solidFill>
                          <a:effectLst>
                            <a:outerShdw blurRad="12700" dist="38100" dir="2700000" algn="tl" rotWithShape="0">
                              <a:prstClr val="white">
                                <a:lumMod val="50000"/>
                              </a:prst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</a:rPr>
                        <m:t>𝟗</m:t>
                      </m:r>
                    </m:oMath>
                  </m:oMathPara>
                </a14:m>
                <a:endParaRPr kumimoji="0" lang="es-ES" sz="4000" b="1" i="0" u="none" strike="noStrike" kern="1200" cap="none" spc="0" normalizeH="0" baseline="0" noProof="0" dirty="0">
                  <a:ln w="9525">
                    <a:solidFill>
                      <a:prstClr val="white"/>
                    </a:solidFill>
                    <a:prstDash val="solid"/>
                  </a:ln>
                  <a:solidFill>
                    <a:prstClr val="black"/>
                  </a:solidFill>
                  <a:effectLst>
                    <a:outerShdw blurRad="12700" dist="38100" dir="2700000" algn="tl" rotWithShape="0">
                      <a:prstClr val="white">
                        <a:lumMod val="50000"/>
                      </a:prstClr>
                    </a:outerShdw>
                  </a:effectLst>
                  <a:uLnTx/>
                  <a:uFillTx/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22" name="CuadroTexto 21">
                <a:extLst>
                  <a:ext uri="{FF2B5EF4-FFF2-40B4-BE49-F238E27FC236}">
                    <a16:creationId xmlns:a16="http://schemas.microsoft.com/office/drawing/2014/main" id="{F7CFDCE2-4AD4-45A6-9067-7CF25815AC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7561" y="2544761"/>
                <a:ext cx="1614908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CuadroTexto 23">
                <a:extLst>
                  <a:ext uri="{FF2B5EF4-FFF2-40B4-BE49-F238E27FC236}">
                    <a16:creationId xmlns:a16="http://schemas.microsoft.com/office/drawing/2014/main" id="{22BC126E-F87B-4B94-91A5-72417703CFCE}"/>
                  </a:ext>
                </a:extLst>
              </p:cNvPr>
              <p:cNvSpPr txBox="1"/>
              <p:nvPr/>
            </p:nvSpPr>
            <p:spPr>
              <a:xfrm>
                <a:off x="7006055" y="2566908"/>
                <a:ext cx="1614908" cy="73096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R="0" lvl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s-CL" sz="4000" b="1" i="1" u="none" strike="noStrike" kern="1200" cap="none" spc="0" normalizeH="0" baseline="0" noProof="0" smtClean="0">
                          <a:ln w="9525">
                            <a:solidFill>
                              <a:prstClr val="white"/>
                            </a:solidFill>
                            <a:prstDash val="solid"/>
                          </a:ln>
                          <a:solidFill>
                            <a:prstClr val="black"/>
                          </a:solidFill>
                          <a:effectLst>
                            <a:outerShdw blurRad="12700" dist="38100" dir="2700000" algn="tl" rotWithShape="0">
                              <a:prstClr val="white">
                                <a:lumMod val="50000"/>
                              </a:prst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kumimoji="0" lang="es-ES" sz="4000" b="1" i="0" u="none" strike="noStrike" kern="1200" cap="none" spc="0" normalizeH="0" baseline="0" noProof="0" dirty="0">
                  <a:ln w="9525">
                    <a:solidFill>
                      <a:prstClr val="white"/>
                    </a:solidFill>
                    <a:prstDash val="solid"/>
                  </a:ln>
                  <a:solidFill>
                    <a:prstClr val="black"/>
                  </a:solidFill>
                  <a:effectLst>
                    <a:outerShdw blurRad="12700" dist="38100" dir="2700000" algn="tl" rotWithShape="0">
                      <a:prstClr val="white">
                        <a:lumMod val="50000"/>
                      </a:prstClr>
                    </a:outerShdw>
                  </a:effectLst>
                  <a:uLnTx/>
                  <a:uFillTx/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24" name="CuadroTexto 23">
                <a:extLst>
                  <a:ext uri="{FF2B5EF4-FFF2-40B4-BE49-F238E27FC236}">
                    <a16:creationId xmlns:a16="http://schemas.microsoft.com/office/drawing/2014/main" id="{22BC126E-F87B-4B94-91A5-72417703CF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6055" y="2566908"/>
                <a:ext cx="1614908" cy="73096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CuadroTexto 24">
                <a:extLst>
                  <a:ext uri="{FF2B5EF4-FFF2-40B4-BE49-F238E27FC236}">
                    <a16:creationId xmlns:a16="http://schemas.microsoft.com/office/drawing/2014/main" id="{B64B8CE7-3D07-49CF-92A0-3C6D5CCFD6DB}"/>
                  </a:ext>
                </a:extLst>
              </p:cNvPr>
              <p:cNvSpPr txBox="1"/>
              <p:nvPr/>
            </p:nvSpPr>
            <p:spPr>
              <a:xfrm>
                <a:off x="4760860" y="2539413"/>
                <a:ext cx="161490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R="0" lvl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s-CL" sz="4000" b="1" i="1" u="none" strike="noStrike" kern="1200" cap="none" spc="0" normalizeH="0" baseline="0" noProof="0" smtClean="0">
                          <a:ln w="9525">
                            <a:solidFill>
                              <a:prstClr val="white"/>
                            </a:solidFill>
                            <a:prstDash val="solid"/>
                          </a:ln>
                          <a:solidFill>
                            <a:prstClr val="black"/>
                          </a:solidFill>
                          <a:effectLst>
                            <a:outerShdw blurRad="12700" dist="38100" dir="2700000" algn="tl" rotWithShape="0">
                              <a:prstClr val="white">
                                <a:lumMod val="50000"/>
                              </a:prst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kumimoji="0" lang="es-ES" sz="4000" b="1" i="0" u="none" strike="noStrike" kern="1200" cap="none" spc="0" normalizeH="0" baseline="0" noProof="0" dirty="0">
                  <a:ln w="9525">
                    <a:solidFill>
                      <a:prstClr val="white"/>
                    </a:solidFill>
                    <a:prstDash val="solid"/>
                  </a:ln>
                  <a:solidFill>
                    <a:prstClr val="black"/>
                  </a:solidFill>
                  <a:effectLst>
                    <a:outerShdw blurRad="12700" dist="38100" dir="2700000" algn="tl" rotWithShape="0">
                      <a:prstClr val="white">
                        <a:lumMod val="50000"/>
                      </a:prstClr>
                    </a:outerShdw>
                  </a:effectLst>
                  <a:uLnTx/>
                  <a:uFillTx/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25" name="CuadroTexto 24">
                <a:extLst>
                  <a:ext uri="{FF2B5EF4-FFF2-40B4-BE49-F238E27FC236}">
                    <a16:creationId xmlns:a16="http://schemas.microsoft.com/office/drawing/2014/main" id="{B64B8CE7-3D07-49CF-92A0-3C6D5CCFD6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0860" y="2539413"/>
                <a:ext cx="1614908" cy="7078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CuadroTexto 25">
                <a:extLst>
                  <a:ext uri="{FF2B5EF4-FFF2-40B4-BE49-F238E27FC236}">
                    <a16:creationId xmlns:a16="http://schemas.microsoft.com/office/drawing/2014/main" id="{C61D7389-FBCA-4DD9-92C9-186935CFF99A}"/>
                  </a:ext>
                </a:extLst>
              </p:cNvPr>
              <p:cNvSpPr txBox="1"/>
              <p:nvPr/>
            </p:nvSpPr>
            <p:spPr>
              <a:xfrm>
                <a:off x="3611548" y="3998551"/>
                <a:ext cx="161490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R="0" lvl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s-CL" sz="4000" b="1" i="1" u="none" strike="noStrike" kern="1200" cap="none" spc="0" normalizeH="0" baseline="0" noProof="0" smtClean="0">
                          <a:ln w="9525">
                            <a:solidFill>
                              <a:prstClr val="white"/>
                            </a:solidFill>
                            <a:prstDash val="solid"/>
                          </a:ln>
                          <a:solidFill>
                            <a:prstClr val="black"/>
                          </a:solidFill>
                          <a:effectLst>
                            <a:outerShdw blurRad="12700" dist="38100" dir="2700000" algn="tl" rotWithShape="0">
                              <a:prstClr val="white">
                                <a:lumMod val="50000"/>
                              </a:prst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</a:rPr>
                        <m:t>𝟏𝟖</m:t>
                      </m:r>
                    </m:oMath>
                  </m:oMathPara>
                </a14:m>
                <a:endParaRPr kumimoji="0" lang="es-ES" sz="4000" b="1" i="0" u="none" strike="noStrike" kern="1200" cap="none" spc="0" normalizeH="0" baseline="0" noProof="0" dirty="0">
                  <a:ln w="9525">
                    <a:solidFill>
                      <a:prstClr val="white"/>
                    </a:solidFill>
                    <a:prstDash val="solid"/>
                  </a:ln>
                  <a:solidFill>
                    <a:prstClr val="black"/>
                  </a:solidFill>
                  <a:effectLst>
                    <a:outerShdw blurRad="12700" dist="38100" dir="2700000" algn="tl" rotWithShape="0">
                      <a:prstClr val="white">
                        <a:lumMod val="50000"/>
                      </a:prstClr>
                    </a:outerShdw>
                  </a:effectLst>
                  <a:uLnTx/>
                  <a:uFillTx/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26" name="CuadroTexto 25">
                <a:extLst>
                  <a:ext uri="{FF2B5EF4-FFF2-40B4-BE49-F238E27FC236}">
                    <a16:creationId xmlns:a16="http://schemas.microsoft.com/office/drawing/2014/main" id="{C61D7389-FBCA-4DD9-92C9-186935CFF9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1548" y="3998551"/>
                <a:ext cx="1614908" cy="70788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CuadroTexto 26">
                <a:extLst>
                  <a:ext uri="{FF2B5EF4-FFF2-40B4-BE49-F238E27FC236}">
                    <a16:creationId xmlns:a16="http://schemas.microsoft.com/office/drawing/2014/main" id="{01EAE8A9-001C-4A13-8705-26272B2A3113}"/>
                  </a:ext>
                </a:extLst>
              </p:cNvPr>
              <p:cNvSpPr txBox="1"/>
              <p:nvPr/>
            </p:nvSpPr>
            <p:spPr>
              <a:xfrm>
                <a:off x="5226456" y="4003899"/>
                <a:ext cx="161490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R="0" lvl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s-CL" sz="4000" b="1" i="1" u="none" strike="noStrike" kern="1200" cap="none" spc="0" normalizeH="0" baseline="0" noProof="0" smtClean="0">
                          <a:ln w="9525">
                            <a:solidFill>
                              <a:prstClr val="white"/>
                            </a:solidFill>
                            <a:prstDash val="solid"/>
                          </a:ln>
                          <a:solidFill>
                            <a:prstClr val="black"/>
                          </a:solidFill>
                          <a:effectLst>
                            <a:outerShdw blurRad="12700" dist="38100" dir="2700000" algn="tl" rotWithShape="0">
                              <a:prstClr val="white">
                                <a:lumMod val="50000"/>
                              </a:prst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kumimoji="0" lang="es-ES" sz="4000" b="1" i="0" u="none" strike="noStrike" kern="1200" cap="none" spc="0" normalizeH="0" baseline="0" noProof="0" dirty="0">
                  <a:ln w="9525">
                    <a:solidFill>
                      <a:prstClr val="white"/>
                    </a:solidFill>
                    <a:prstDash val="solid"/>
                  </a:ln>
                  <a:solidFill>
                    <a:prstClr val="black"/>
                  </a:solidFill>
                  <a:effectLst>
                    <a:outerShdw blurRad="12700" dist="38100" dir="2700000" algn="tl" rotWithShape="0">
                      <a:prstClr val="white">
                        <a:lumMod val="50000"/>
                      </a:prstClr>
                    </a:outerShdw>
                  </a:effectLst>
                  <a:uLnTx/>
                  <a:uFillTx/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27" name="CuadroTexto 26">
                <a:extLst>
                  <a:ext uri="{FF2B5EF4-FFF2-40B4-BE49-F238E27FC236}">
                    <a16:creationId xmlns:a16="http://schemas.microsoft.com/office/drawing/2014/main" id="{01EAE8A9-001C-4A13-8705-26272B2A31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6456" y="4003899"/>
                <a:ext cx="1614908" cy="70788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CuadroTexto 30">
                <a:extLst>
                  <a:ext uri="{FF2B5EF4-FFF2-40B4-BE49-F238E27FC236}">
                    <a16:creationId xmlns:a16="http://schemas.microsoft.com/office/drawing/2014/main" id="{C21D7E43-35C1-488A-8717-EA294FE268D9}"/>
                  </a:ext>
                </a:extLst>
              </p:cNvPr>
              <p:cNvSpPr txBox="1"/>
              <p:nvPr/>
            </p:nvSpPr>
            <p:spPr>
              <a:xfrm>
                <a:off x="6883800" y="3972115"/>
                <a:ext cx="161490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R="0" lvl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s-CL" sz="4000" b="1" i="1" u="none" strike="noStrike" kern="1200" cap="none" spc="0" normalizeH="0" baseline="0" noProof="0" smtClean="0">
                          <a:ln w="9525">
                            <a:solidFill>
                              <a:prstClr val="white"/>
                            </a:solidFill>
                            <a:prstDash val="solid"/>
                          </a:ln>
                          <a:solidFill>
                            <a:prstClr val="black"/>
                          </a:solidFill>
                          <a:effectLst>
                            <a:outerShdw blurRad="12700" dist="38100" dir="2700000" algn="tl" rotWithShape="0">
                              <a:prstClr val="white">
                                <a:lumMod val="50000"/>
                              </a:prst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</a:rPr>
                        <m:t>𝟒𝟓</m:t>
                      </m:r>
                    </m:oMath>
                  </m:oMathPara>
                </a14:m>
                <a:endParaRPr kumimoji="0" lang="es-ES" sz="4000" b="1" i="0" u="none" strike="noStrike" kern="1200" cap="none" spc="0" normalizeH="0" baseline="0" noProof="0" dirty="0">
                  <a:ln w="9525">
                    <a:solidFill>
                      <a:prstClr val="white"/>
                    </a:solidFill>
                    <a:prstDash val="solid"/>
                  </a:ln>
                  <a:solidFill>
                    <a:prstClr val="black"/>
                  </a:solidFill>
                  <a:effectLst>
                    <a:outerShdw blurRad="12700" dist="38100" dir="2700000" algn="tl" rotWithShape="0">
                      <a:prstClr val="white">
                        <a:lumMod val="50000"/>
                      </a:prstClr>
                    </a:outerShdw>
                  </a:effectLst>
                  <a:uLnTx/>
                  <a:uFillTx/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31" name="CuadroTexto 30">
                <a:extLst>
                  <a:ext uri="{FF2B5EF4-FFF2-40B4-BE49-F238E27FC236}">
                    <a16:creationId xmlns:a16="http://schemas.microsoft.com/office/drawing/2014/main" id="{C21D7E43-35C1-488A-8717-EA294FE268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3800" y="3972115"/>
                <a:ext cx="1614908" cy="70788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CuadroTexto 31">
                <a:extLst>
                  <a:ext uri="{FF2B5EF4-FFF2-40B4-BE49-F238E27FC236}">
                    <a16:creationId xmlns:a16="http://schemas.microsoft.com/office/drawing/2014/main" id="{8309F4CD-20B9-4017-9A63-CAE48E4AC64C}"/>
                  </a:ext>
                </a:extLst>
              </p:cNvPr>
              <p:cNvSpPr txBox="1"/>
              <p:nvPr/>
            </p:nvSpPr>
            <p:spPr>
              <a:xfrm>
                <a:off x="5348994" y="5217976"/>
                <a:ext cx="161490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R="0" lvl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s-CL" sz="4000" b="1" i="1" u="none" strike="noStrike" kern="1200" cap="none" spc="0" normalizeH="0" baseline="0" noProof="0" smtClean="0">
                          <a:ln w="9525">
                            <a:solidFill>
                              <a:prstClr val="white"/>
                            </a:solidFill>
                            <a:prstDash val="solid"/>
                          </a:ln>
                          <a:solidFill>
                            <a:prstClr val="black"/>
                          </a:solidFill>
                          <a:effectLst>
                            <a:outerShdw blurRad="12700" dist="38100" dir="2700000" algn="tl" rotWithShape="0">
                              <a:prstClr val="white">
                                <a:lumMod val="50000"/>
                              </a:prst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</a:rPr>
                        <m:t>𝟔𝟑</m:t>
                      </m:r>
                    </m:oMath>
                  </m:oMathPara>
                </a14:m>
                <a:endParaRPr kumimoji="0" lang="es-ES" sz="4000" b="1" i="0" u="none" strike="noStrike" kern="1200" cap="none" spc="0" normalizeH="0" baseline="0" noProof="0" dirty="0">
                  <a:ln w="9525">
                    <a:solidFill>
                      <a:prstClr val="white"/>
                    </a:solidFill>
                    <a:prstDash val="solid"/>
                  </a:ln>
                  <a:solidFill>
                    <a:prstClr val="black"/>
                  </a:solidFill>
                  <a:effectLst>
                    <a:outerShdw blurRad="12700" dist="38100" dir="2700000" algn="tl" rotWithShape="0">
                      <a:prstClr val="white">
                        <a:lumMod val="50000"/>
                      </a:prstClr>
                    </a:outerShdw>
                  </a:effectLst>
                  <a:uLnTx/>
                  <a:uFillTx/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32" name="CuadroTexto 31">
                <a:extLst>
                  <a:ext uri="{FF2B5EF4-FFF2-40B4-BE49-F238E27FC236}">
                    <a16:creationId xmlns:a16="http://schemas.microsoft.com/office/drawing/2014/main" id="{8309F4CD-20B9-4017-9A63-CAE48E4AC6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8994" y="5217976"/>
                <a:ext cx="1614908" cy="70788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CuadroTexto 35">
                <a:extLst>
                  <a:ext uri="{FF2B5EF4-FFF2-40B4-BE49-F238E27FC236}">
                    <a16:creationId xmlns:a16="http://schemas.microsoft.com/office/drawing/2014/main" id="{6F45D39E-68CC-4895-9004-99758455C1C0}"/>
                  </a:ext>
                </a:extLst>
              </p:cNvPr>
              <p:cNvSpPr txBox="1"/>
              <p:nvPr/>
            </p:nvSpPr>
            <p:spPr>
              <a:xfrm>
                <a:off x="7958424" y="2539413"/>
                <a:ext cx="1614908" cy="73096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R="0" lvl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s-CL" sz="4000" b="1" i="1" u="none" strike="noStrike" kern="1200" cap="none" spc="0" normalizeH="0" baseline="0" noProof="0" smtClean="0">
                          <a:ln w="9525">
                            <a:solidFill>
                              <a:prstClr val="white"/>
                            </a:solidFill>
                            <a:prstDash val="solid"/>
                          </a:ln>
                          <a:solidFill>
                            <a:prstClr val="black"/>
                          </a:solidFill>
                          <a:effectLst>
                            <a:outerShdw blurRad="12700" dist="38100" dir="2700000" algn="tl" rotWithShape="0">
                              <a:prstClr val="white">
                                <a:lumMod val="50000"/>
                              </a:prst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kumimoji="0" lang="es-ES" sz="4000" b="1" i="0" u="none" strike="noStrike" kern="1200" cap="none" spc="0" normalizeH="0" baseline="0" noProof="0" dirty="0">
                  <a:ln w="9525">
                    <a:solidFill>
                      <a:prstClr val="white"/>
                    </a:solidFill>
                    <a:prstDash val="solid"/>
                  </a:ln>
                  <a:solidFill>
                    <a:prstClr val="black"/>
                  </a:solidFill>
                  <a:effectLst>
                    <a:outerShdw blurRad="12700" dist="38100" dir="2700000" algn="tl" rotWithShape="0">
                      <a:prstClr val="white">
                        <a:lumMod val="50000"/>
                      </a:prstClr>
                    </a:outerShdw>
                  </a:effectLst>
                  <a:uLnTx/>
                  <a:uFillTx/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36" name="CuadroTexto 35">
                <a:extLst>
                  <a:ext uri="{FF2B5EF4-FFF2-40B4-BE49-F238E27FC236}">
                    <a16:creationId xmlns:a16="http://schemas.microsoft.com/office/drawing/2014/main" id="{6F45D39E-68CC-4895-9004-99758455C1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8424" y="2539413"/>
                <a:ext cx="1614908" cy="73096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Cerrar llave 36">
            <a:extLst>
              <a:ext uri="{FF2B5EF4-FFF2-40B4-BE49-F238E27FC236}">
                <a16:creationId xmlns:a16="http://schemas.microsoft.com/office/drawing/2014/main" id="{FCC3933F-D04B-434C-A957-D2CFBA161AFD}"/>
              </a:ext>
            </a:extLst>
          </p:cNvPr>
          <p:cNvSpPr/>
          <p:nvPr/>
        </p:nvSpPr>
        <p:spPr>
          <a:xfrm rot="5400000">
            <a:off x="5976027" y="3361540"/>
            <a:ext cx="360843" cy="3012040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3" name="Conector recto de flecha 2">
            <a:extLst>
              <a:ext uri="{FF2B5EF4-FFF2-40B4-BE49-F238E27FC236}">
                <a16:creationId xmlns:a16="http://schemas.microsoft.com/office/drawing/2014/main" id="{94606812-7645-48F3-98B3-FE0D8343340D}"/>
              </a:ext>
            </a:extLst>
          </p:cNvPr>
          <p:cNvCxnSpPr/>
          <p:nvPr/>
        </p:nvCxnSpPr>
        <p:spPr>
          <a:xfrm>
            <a:off x="4240859" y="3350530"/>
            <a:ext cx="0" cy="62158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de flecha 37">
            <a:extLst>
              <a:ext uri="{FF2B5EF4-FFF2-40B4-BE49-F238E27FC236}">
                <a16:creationId xmlns:a16="http://schemas.microsoft.com/office/drawing/2014/main" id="{83C3D75D-13BD-433B-A273-06212099B5B1}"/>
              </a:ext>
            </a:extLst>
          </p:cNvPr>
          <p:cNvCxnSpPr/>
          <p:nvPr/>
        </p:nvCxnSpPr>
        <p:spPr>
          <a:xfrm>
            <a:off x="8633842" y="1917828"/>
            <a:ext cx="0" cy="62158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3903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11" grpId="0" animBg="1"/>
      <p:bldP spid="13" grpId="0" animBg="1"/>
      <p:bldP spid="21" grpId="0"/>
      <p:bldP spid="22" grpId="0"/>
      <p:bldP spid="24" grpId="0"/>
      <p:bldP spid="25" grpId="0"/>
      <p:bldP spid="26" grpId="0"/>
      <p:bldP spid="27" grpId="0"/>
      <p:bldP spid="31" grpId="0"/>
      <p:bldP spid="32" grpId="0"/>
      <p:bldP spid="36" grpId="0"/>
      <p:bldP spid="3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o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o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o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Circuito</Template>
  <TotalTime>167</TotalTime>
  <Words>358</Words>
  <Application>Microsoft Office PowerPoint</Application>
  <PresentationFormat>Panorámica</PresentationFormat>
  <Paragraphs>129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Arial</vt:lpstr>
      <vt:lpstr>Cambria Math</vt:lpstr>
      <vt:lpstr>Comic Sans MS</vt:lpstr>
      <vt:lpstr>Tw Cen MT</vt:lpstr>
      <vt:lpstr>Circuito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DIEGO SUAREZ CESPEDES</dc:creator>
  <cp:lastModifiedBy>DIEGO SUAREZ CESPEDES</cp:lastModifiedBy>
  <cp:revision>8</cp:revision>
  <dcterms:created xsi:type="dcterms:W3CDTF">2020-07-15T01:51:24Z</dcterms:created>
  <dcterms:modified xsi:type="dcterms:W3CDTF">2020-07-15T04:39:05Z</dcterms:modified>
</cp:coreProperties>
</file>