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9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52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1094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2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722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1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29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39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9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33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2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1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7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57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0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558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889966" y="1062317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es-C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Cambio de Base y Aplicaciones de los LOGARITMOS</a:t>
            </a:r>
            <a:endParaRPr lang="es-CL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8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1936" y="301381"/>
            <a:ext cx="8911687" cy="1280890"/>
          </a:xfrm>
        </p:spPr>
        <p:txBody>
          <a:bodyPr/>
          <a:lstStyle/>
          <a:p>
            <a:pPr algn="ctr"/>
            <a:r>
              <a:rPr lang="es-CL" dirty="0" smtClean="0"/>
              <a:t>CAMBIO DE BASE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21024" y="1582271"/>
            <a:ext cx="8915400" cy="3777622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331074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ersonalizado 1">
      <a:majorFont>
        <a:latin typeface="Times New Roman"/>
        <a:ea typeface=""/>
        <a:cs typeface=""/>
      </a:majorFont>
      <a:minorFont>
        <a:latin typeface="Century Gothic"/>
        <a:ea typeface=""/>
        <a:cs typeface="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858</TotalTime>
  <Words>11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Espiral</vt:lpstr>
      <vt:lpstr>Cambio de Base y Aplicaciones de los LOGARITMOS</vt:lpstr>
      <vt:lpstr>CAMBIO DE BASE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Logaritmos</dc:title>
  <dc:creator>Marian</dc:creator>
  <cp:lastModifiedBy>Marian</cp:lastModifiedBy>
  <cp:revision>48</cp:revision>
  <dcterms:created xsi:type="dcterms:W3CDTF">2020-06-16T23:05:48Z</dcterms:created>
  <dcterms:modified xsi:type="dcterms:W3CDTF">2020-07-07T22:55:00Z</dcterms:modified>
</cp:coreProperties>
</file>