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9" r:id="rId1"/>
  </p:sldMasterIdLst>
  <p:sldIdLst>
    <p:sldId id="256" r:id="rId2"/>
    <p:sldId id="262" r:id="rId3"/>
    <p:sldId id="263" r:id="rId4"/>
    <p:sldId id="264" r:id="rId5"/>
    <p:sldId id="265" r:id="rId6"/>
    <p:sldId id="268" r:id="rId7"/>
    <p:sldId id="266" r:id="rId8"/>
    <p:sldId id="272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390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520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1094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25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1722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61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629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396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0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491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339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42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21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37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576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00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2558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  <p:sldLayoutId id="21474837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69668" y="483609"/>
            <a:ext cx="8361229" cy="2098226"/>
          </a:xfrm>
        </p:spPr>
        <p:txBody>
          <a:bodyPr>
            <a:normAutofit fontScale="90000"/>
          </a:bodyPr>
          <a:lstStyle/>
          <a:p>
            <a:r>
              <a:rPr lang="es-C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Logaritmos</a:t>
            </a:r>
            <a:br>
              <a:rPr lang="es-C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¿Cómo Vamos?</a:t>
            </a:r>
            <a:endParaRPr lang="es-CL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8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38" y="549988"/>
            <a:ext cx="5054842" cy="306901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1040" y="549987"/>
            <a:ext cx="6666131" cy="3069011"/>
          </a:xfrm>
          <a:prstGeom prst="rect">
            <a:avLst/>
          </a:prstGeom>
        </p:spPr>
      </p:pic>
      <p:cxnSp>
        <p:nvCxnSpPr>
          <p:cNvPr id="3" name="Conector recto de flecha 2"/>
          <p:cNvCxnSpPr/>
          <p:nvPr/>
        </p:nvCxnSpPr>
        <p:spPr>
          <a:xfrm flipH="1">
            <a:off x="2541495" y="1869141"/>
            <a:ext cx="860611" cy="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 flipH="1">
            <a:off x="8313799" y="2693894"/>
            <a:ext cx="860611" cy="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245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652" y="123545"/>
            <a:ext cx="3213007" cy="405624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6761" y="142454"/>
            <a:ext cx="7953635" cy="3453373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 flipH="1">
            <a:off x="2205318" y="3186953"/>
            <a:ext cx="860611" cy="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 flipH="1">
            <a:off x="9950825" y="2272553"/>
            <a:ext cx="860611" cy="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16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125" y="165564"/>
            <a:ext cx="3832720" cy="337101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3886" y="132789"/>
            <a:ext cx="6918809" cy="340378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7635" y="3577969"/>
            <a:ext cx="2649071" cy="3232120"/>
          </a:xfrm>
          <a:prstGeom prst="rect">
            <a:avLst/>
          </a:prstGeom>
        </p:spPr>
      </p:pic>
      <p:cxnSp>
        <p:nvCxnSpPr>
          <p:cNvPr id="7" name="Conector recto de flecha 6"/>
          <p:cNvCxnSpPr/>
          <p:nvPr/>
        </p:nvCxnSpPr>
        <p:spPr>
          <a:xfrm flipH="1">
            <a:off x="2837330" y="2566702"/>
            <a:ext cx="860611" cy="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 flipH="1">
            <a:off x="6929303" y="1571621"/>
            <a:ext cx="860611" cy="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 flipH="1">
            <a:off x="5123886" y="4948518"/>
            <a:ext cx="860611" cy="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46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668" y="412656"/>
            <a:ext cx="3421811" cy="355512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4690" y="412656"/>
            <a:ext cx="3045666" cy="356778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98297" y="412656"/>
            <a:ext cx="2927539" cy="3568966"/>
          </a:xfrm>
          <a:prstGeom prst="rect">
            <a:avLst/>
          </a:prstGeom>
        </p:spPr>
      </p:pic>
      <p:cxnSp>
        <p:nvCxnSpPr>
          <p:cNvPr id="8" name="Conector recto de flecha 7"/>
          <p:cNvCxnSpPr/>
          <p:nvPr/>
        </p:nvCxnSpPr>
        <p:spPr>
          <a:xfrm flipH="1">
            <a:off x="2576138" y="1250577"/>
            <a:ext cx="860611" cy="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6598276" y="4391077"/>
            <a:ext cx="44000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resolver estos ejercicios es necesario aprender un nueva propiedad.</a:t>
            </a:r>
          </a:p>
        </p:txBody>
      </p:sp>
    </p:spTree>
    <p:extLst>
      <p:ext uri="{BB962C8B-B14F-4D97-AF65-F5344CB8AC3E}">
        <p14:creationId xmlns:p14="http://schemas.microsoft.com/office/powerpoint/2010/main" val="219955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415" y="118782"/>
            <a:ext cx="11125899" cy="326763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101" y="3973876"/>
            <a:ext cx="11124213" cy="242395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3857268" y="1435174"/>
                <a:ext cx="213930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32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320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CL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s-CL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16=4</m:t>
                          </m:r>
                        </m:e>
                      </m:func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268" y="1435174"/>
                <a:ext cx="2139304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9199485" y="1294754"/>
                <a:ext cx="2445478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32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320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CL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s-CL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CL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den>
                          </m:f>
                          <m:r>
                            <a:rPr lang="es-CL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=−2</m:t>
                          </m:r>
                        </m:e>
                      </m:func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85" y="1294754"/>
                <a:ext cx="2445478" cy="92519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3857268" y="2492459"/>
                <a:ext cx="236693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32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320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CL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s-CL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125=3</m:t>
                          </m:r>
                        </m:e>
                      </m:func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268" y="2492459"/>
                <a:ext cx="2366930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9199485" y="2492458"/>
                <a:ext cx="213930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32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320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CL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s-CL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16=4</m:t>
                          </m:r>
                        </m:e>
                      </m:func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9485" y="2492458"/>
                <a:ext cx="2139304" cy="4924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4703141" y="4813957"/>
                <a:ext cx="129343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CL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s-CL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141" y="4813957"/>
                <a:ext cx="1293431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10121413" y="4724387"/>
                <a:ext cx="138319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s-CL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CL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=9 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1413" y="4724387"/>
                <a:ext cx="1383199" cy="4924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4703141" y="5365098"/>
                <a:ext cx="1520865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s-CL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s-CL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CL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141" y="5365098"/>
                <a:ext cx="1520865" cy="80945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9983555" y="5682107"/>
                <a:ext cx="152105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CL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s-CL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3555" y="5682107"/>
                <a:ext cx="1521057" cy="49244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170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541" y="276581"/>
            <a:ext cx="11138022" cy="304407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3334445" y="1306177"/>
                <a:ext cx="66684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2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32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s-CL" sz="2400" b="1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445" y="1306177"/>
                <a:ext cx="666849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6648787" y="959796"/>
                <a:ext cx="360676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2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2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s-CL" sz="32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8787" y="959796"/>
                <a:ext cx="360676" cy="92198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9894578" y="1307820"/>
                <a:ext cx="36067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2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s-CL" sz="2400" b="1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4578" y="1307820"/>
                <a:ext cx="360676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6895681" y="2017684"/>
                <a:ext cx="62122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2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32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s-CL" sz="2400" b="1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681" y="2017684"/>
                <a:ext cx="621226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10070107" y="1930400"/>
                <a:ext cx="36067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2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s-CL" sz="2400" b="1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0107" y="1930400"/>
                <a:ext cx="360676" cy="4924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uadroTexto 10"/>
          <p:cNvSpPr txBox="1"/>
          <p:nvPr/>
        </p:nvSpPr>
        <p:spPr>
          <a:xfrm>
            <a:off x="3799296" y="3653678"/>
            <a:ext cx="44000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resolver estos ejercicios es necesario aprender un nueva propiedad.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3758820" y="2727519"/>
                <a:ext cx="3157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s-CL" sz="3600" b="1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820" y="2727519"/>
                <a:ext cx="315792" cy="43088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ángulo 2"/>
          <p:cNvSpPr/>
          <p:nvPr/>
        </p:nvSpPr>
        <p:spPr>
          <a:xfrm>
            <a:off x="2592925" y="2608729"/>
            <a:ext cx="190616" cy="3342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35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30277" y="-3342"/>
            <a:ext cx="8361229" cy="1156447"/>
          </a:xfrm>
        </p:spPr>
        <p:txBody>
          <a:bodyPr>
            <a:normAutofit fontScale="90000"/>
          </a:bodyPr>
          <a:lstStyle/>
          <a:p>
            <a:r>
              <a:rPr lang="es-C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“Cambio de Base”</a:t>
            </a:r>
            <a:endParaRPr lang="es-CL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48770" y="1247859"/>
            <a:ext cx="11759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Cómo viste hay algunos ejercicios no pudiste realizarlos y esto ocurre porque es necesario aplicar una nueva propiedad.</a:t>
            </a:r>
            <a:endParaRPr lang="es-C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" y="3102871"/>
            <a:ext cx="3045666" cy="356778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937134" y="2173610"/>
            <a:ext cx="69635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observamos nos damos cuenta que de manera directa no podemos obtener el resultado, pero con la propiedad de cambio de base podemos determinarlo:</a:t>
            </a:r>
            <a:endParaRPr lang="es-C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3567657" y="5034886"/>
                <a:ext cx="1369477" cy="10215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s-CL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s-CL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CL" sz="320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s-CL" sz="3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s-CL" sz="3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s-CL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s-CL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CL" sz="320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s-CL" sz="3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s-CL" sz="3200" b="0" i="1" smtClean="0">
                                  <a:latin typeface="Cambria Math" panose="02040503050406030204" pitchFamily="18" charset="0"/>
                                </a:rPr>
                                <m:t>81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7657" y="5034886"/>
                <a:ext cx="1369477" cy="102156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5206310" y="5111061"/>
                <a:ext cx="670055" cy="8692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CL" sz="40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400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400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6310" y="5111061"/>
                <a:ext cx="670055" cy="869212"/>
              </a:xfrm>
              <a:prstGeom prst="rect">
                <a:avLst/>
              </a:prstGeom>
              <a:blipFill rotWithShape="0">
                <a:blip r:embed="rId4"/>
                <a:stretch>
                  <a:fillRect l="-45455" t="-5594" r="-13636" b="-1748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5917674" y="3468693"/>
                <a:ext cx="159441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L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L" sz="3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CL" sz="320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CL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s-CL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  <m:r>
                        <a:rPr lang="es-CL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674" y="3468693"/>
                <a:ext cx="1594411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7621684" y="3503835"/>
                <a:ext cx="1148520" cy="10215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s-CL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s-CL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CL" sz="320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s-CL" sz="32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s-CL" sz="32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s-CL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s-CL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CL" sz="320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s-CL" sz="32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s-CL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1684" y="3503835"/>
                <a:ext cx="1148520" cy="102156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487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48" y="160455"/>
            <a:ext cx="2927539" cy="35689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773707" y="92566"/>
                <a:ext cx="1149867" cy="13304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s-CL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s-CL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CL" sz="320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s-CL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f>
                                <m:fPr>
                                  <m:ctrlPr>
                                    <a:rPr lang="es-CL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3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CL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s-CL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s-CL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CL" sz="320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s-CL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s-CL" sz="3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3707" y="92566"/>
                <a:ext cx="1149867" cy="133049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6394221" y="550768"/>
                <a:ext cx="942566" cy="8722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CL" sz="40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400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4221" y="550768"/>
                <a:ext cx="942566" cy="872290"/>
              </a:xfrm>
              <a:prstGeom prst="rect">
                <a:avLst/>
              </a:prstGeom>
              <a:blipFill rotWithShape="0">
                <a:blip r:embed="rId4"/>
                <a:stretch>
                  <a:fillRect l="-32903" t="-5594" b="-1748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18949" y="160455"/>
            <a:ext cx="2095500" cy="4953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9230286" y="923376"/>
                <a:ext cx="1377493" cy="10215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s-CL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s-CL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CL" sz="320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s-CL" sz="3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s-CL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s-CL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s-CL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CL" sz="320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s-CL" sz="3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s-CL" sz="32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0286" y="923376"/>
                <a:ext cx="1377493" cy="102156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10903467" y="998012"/>
                <a:ext cx="670055" cy="8722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CL" sz="40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3467" y="998012"/>
                <a:ext cx="670055" cy="872290"/>
              </a:xfrm>
              <a:prstGeom prst="rect">
                <a:avLst/>
              </a:prstGeom>
              <a:blipFill rotWithShape="0">
                <a:blip r:embed="rId7"/>
                <a:stretch>
                  <a:fillRect l="-46364" t="-6294" r="-12727" b="-1678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agen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18652" y="4402147"/>
            <a:ext cx="2105025" cy="4476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1318652" y="5091436"/>
                <a:ext cx="1377492" cy="10540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s-CL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s-CL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CL" sz="320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s-CL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s-CL" sz="3200" b="0" i="1" smtClean="0"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s-CL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s-CL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CL" sz="320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s-CL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s-CL" sz="3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652" y="5091436"/>
                <a:ext cx="1377492" cy="105400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3006817" y="5177260"/>
                <a:ext cx="670055" cy="8823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CL" sz="40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4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s-CL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6817" y="5177260"/>
                <a:ext cx="670055" cy="882357"/>
              </a:xfrm>
              <a:prstGeom prst="rect">
                <a:avLst/>
              </a:prstGeom>
              <a:blipFill rotWithShape="0">
                <a:blip r:embed="rId10"/>
                <a:stretch>
                  <a:fillRect l="-45455" t="-4138" r="-13636" b="-1724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Imagen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923574" y="3963997"/>
            <a:ext cx="2257425" cy="4381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6363540" y="4650257"/>
                <a:ext cx="1419363" cy="10844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s-CL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s-CL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CL" sz="320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s-CL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s-CL" sz="3200" b="0" i="1" smtClean="0"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s-CL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s-CL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CL" sz="320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s-CL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ad>
                                <m:radPr>
                                  <m:degHide m:val="on"/>
                                  <m:ctrlPr>
                                    <a:rPr lang="es-CL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CL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func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540" y="4650257"/>
                <a:ext cx="1419363" cy="108446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8230392" y="4776863"/>
                <a:ext cx="721351" cy="11172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CL" sz="40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4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f>
                          <m:fPr>
                            <m:ctrlPr>
                              <a:rPr lang="es-CL" sz="4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4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den>
                    </m:f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0392" y="4776863"/>
                <a:ext cx="721351" cy="1117229"/>
              </a:xfrm>
              <a:prstGeom prst="rect">
                <a:avLst/>
              </a:prstGeom>
              <a:blipFill rotWithShape="0">
                <a:blip r:embed="rId13"/>
                <a:stretch>
                  <a:fillRect l="-42373" t="-3825" r="-593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9399232" y="4931038"/>
                <a:ext cx="81753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CL" sz="3200" dirty="0" smtClean="0"/>
                  <a:t>= </a:t>
                </a:r>
                <a14:m>
                  <m:oMath xmlns:m="http://schemas.openxmlformats.org/officeDocument/2006/math">
                    <m:r>
                      <a:rPr lang="es-CL" sz="320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s-CL" sz="32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s-CL" sz="3200" b="0" dirty="0" smtClean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9232" y="4931038"/>
                <a:ext cx="817531" cy="492443"/>
              </a:xfrm>
              <a:prstGeom prst="rect">
                <a:avLst/>
              </a:prstGeom>
              <a:blipFill rotWithShape="0">
                <a:blip r:embed="rId14"/>
                <a:stretch>
                  <a:fillRect l="-30597" t="-25926" b="-4814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10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1" grpId="0"/>
      <p:bldP spid="12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844</TotalTime>
  <Words>87</Words>
  <Application>Microsoft Office PowerPoint</Application>
  <PresentationFormat>Panorámica</PresentationFormat>
  <Paragraphs>33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Cambria Math</vt:lpstr>
      <vt:lpstr>Century Gothic</vt:lpstr>
      <vt:lpstr>Times New Roman</vt:lpstr>
      <vt:lpstr>Wingdings 3</vt:lpstr>
      <vt:lpstr>Espiral</vt:lpstr>
      <vt:lpstr>Logaritmos ¿Cómo Vamos?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“Cambio de Base”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Logaritmos</dc:title>
  <dc:creator>Marian</dc:creator>
  <cp:lastModifiedBy>Marian</cp:lastModifiedBy>
  <cp:revision>46</cp:revision>
  <dcterms:created xsi:type="dcterms:W3CDTF">2020-06-16T23:05:48Z</dcterms:created>
  <dcterms:modified xsi:type="dcterms:W3CDTF">2020-07-03T13:52:16Z</dcterms:modified>
</cp:coreProperties>
</file>