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9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8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884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59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8240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6222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1686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6137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2415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425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051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115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73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091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860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87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584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618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7/1/2020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2902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01680" y="1237125"/>
            <a:ext cx="8361229" cy="2098226"/>
          </a:xfrm>
        </p:spPr>
        <p:txBody>
          <a:bodyPr/>
          <a:lstStyle/>
          <a:p>
            <a:r>
              <a:rPr lang="es-CL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Logaritmos</a:t>
            </a:r>
            <a:endParaRPr lang="es-CL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085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234" y="354140"/>
            <a:ext cx="10602927" cy="623047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/>
              <p:cNvSpPr txBox="1"/>
              <p:nvPr/>
            </p:nvSpPr>
            <p:spPr>
              <a:xfrm>
                <a:off x="4551829" y="2914434"/>
                <a:ext cx="2326406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s-CL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𝐥𝐨𝐠</m:t>
                        </m:r>
                      </m:fName>
                      <m:e>
                        <m:sSup>
                          <m:sSupPr>
                            <m:ctrlPr>
                              <a:rPr lang="es-CL" sz="2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L" sz="2400" b="1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𝐚</m:t>
                            </m:r>
                          </m:e>
                          <m:sup>
                            <m:r>
                              <a:rPr lang="es-CL" sz="2400" b="1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sSup>
                          <m:sSupPr>
                            <m:ctrlPr>
                              <a:rPr lang="es-CL" sz="2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L" sz="2400" b="1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𝐛</m:t>
                            </m:r>
                          </m:e>
                          <m:sup>
                            <m:r>
                              <a:rPr lang="es-CL" sz="2400" b="1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𝐥𝐨𝐠</m:t>
                        </m:r>
                      </m:e>
                    </m:func>
                    <m:r>
                      <a:rPr lang="es-CL" sz="2400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s-CL" sz="2400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CL" b="1" dirty="0" smtClean="0">
                    <a:solidFill>
                      <a:schemeClr val="bg1"/>
                    </a:solidFill>
                  </a:rPr>
                  <a:t> </a:t>
                </a:r>
                <a:endParaRPr lang="es-CL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1829" y="2914434"/>
                <a:ext cx="2326406" cy="37766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4551829" y="3469376"/>
                <a:ext cx="3205429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s-CL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𝐥𝐨𝐠</m:t>
                        </m:r>
                      </m:fName>
                      <m:e>
                        <m:sSup>
                          <m:sSupPr>
                            <m:ctrlPr>
                              <a:rPr lang="es-CL" sz="2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L" sz="2400" b="1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𝐚</m:t>
                            </m:r>
                          </m:e>
                          <m:sup>
                            <m:r>
                              <a:rPr lang="es-CL" sz="2400" b="1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𝐥𝐨𝐠</m:t>
                        </m:r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s-CL" sz="2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L" sz="2400" b="1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𝐛</m:t>
                            </m:r>
                          </m:e>
                          <m:sup>
                            <m:r>
                              <a:rPr lang="es-CL" sz="2400" b="1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𝐥𝐨𝐠</m:t>
                        </m:r>
                      </m:e>
                    </m:func>
                    <m:r>
                      <a:rPr lang="es-CL" sz="2400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s-CL" sz="2400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CL" b="1" dirty="0" smtClean="0">
                    <a:solidFill>
                      <a:schemeClr val="bg1"/>
                    </a:solidFill>
                  </a:rPr>
                  <a:t> </a:t>
                </a:r>
                <a:endParaRPr lang="es-CL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1829" y="3469376"/>
                <a:ext cx="3205429" cy="37766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4551829" y="4024318"/>
                <a:ext cx="3301738" cy="3608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s-CL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𝟐𝐥𝐨𝐠</m:t>
                        </m:r>
                      </m:fName>
                      <m:e>
                        <m:r>
                          <a:rPr lang="es-CL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𝟑𝐥𝐨𝐠</m:t>
                        </m:r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CL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𝐥𝐨𝐠</m:t>
                        </m:r>
                      </m:e>
                    </m:func>
                    <m:r>
                      <a:rPr lang="es-CL" sz="2400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s-CL" sz="2400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CL" b="1" dirty="0" smtClean="0">
                    <a:solidFill>
                      <a:schemeClr val="bg1"/>
                    </a:solidFill>
                  </a:rPr>
                  <a:t> </a:t>
                </a:r>
                <a:endParaRPr lang="es-CL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1829" y="4024318"/>
                <a:ext cx="3301738" cy="360804"/>
              </a:xfrm>
              <a:prstGeom prst="rect">
                <a:avLst/>
              </a:prstGeom>
              <a:blipFill rotWithShape="0">
                <a:blip r:embed="rId5"/>
                <a:stretch>
                  <a:fillRect l="-3327" b="-40678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uadroTexto 7"/>
              <p:cNvSpPr txBox="1"/>
              <p:nvPr/>
            </p:nvSpPr>
            <p:spPr>
              <a:xfrm>
                <a:off x="4102361" y="4812604"/>
                <a:ext cx="2635209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s-CL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𝐥𝐨𝐠</m:t>
                        </m:r>
                      </m:fName>
                      <m:e>
                        <m:rad>
                          <m:radPr>
                            <m:degHide m:val="on"/>
                            <m:ctrlPr>
                              <a:rPr lang="es-CL" sz="2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CL" sz="2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</m:rad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𝐥𝐨𝐠</m:t>
                        </m:r>
                      </m:e>
                    </m:func>
                    <m:r>
                      <a:rPr lang="es-CL" sz="2400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s-CL" sz="2400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𝐛</m:t>
                    </m:r>
                    <m:sSup>
                      <m:sSupPr>
                        <m:ctrlPr>
                          <a:rPr lang="es-CL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𝐜</m:t>
                        </m:r>
                      </m:e>
                      <m:sup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s-CL" sz="2400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s-CL" b="1" dirty="0" smtClean="0">
                    <a:solidFill>
                      <a:schemeClr val="bg1"/>
                    </a:solidFill>
                  </a:rPr>
                  <a:t> </a:t>
                </a:r>
                <a:endParaRPr lang="es-CL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2361" y="4812604"/>
                <a:ext cx="2635209" cy="37766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uadroTexto 8"/>
              <p:cNvSpPr txBox="1"/>
              <p:nvPr/>
            </p:nvSpPr>
            <p:spPr>
              <a:xfrm>
                <a:off x="3801935" y="5296033"/>
                <a:ext cx="3515834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s-CL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𝐥𝐨𝐠</m:t>
                        </m:r>
                      </m:fName>
                      <m:e>
                        <m:rad>
                          <m:radPr>
                            <m:degHide m:val="on"/>
                            <m:ctrlPr>
                              <a:rPr lang="es-CL" sz="2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CL" sz="2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</m:rad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−(</m:t>
                        </m:r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𝐥𝐨𝐠</m:t>
                        </m:r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CL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𝐥𝐨𝐠</m:t>
                        </m:r>
                      </m:e>
                    </m:func>
                    <m:sSup>
                      <m:sSupPr>
                        <m:ctrlPr>
                          <a:rPr lang="es-CL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𝐜</m:t>
                        </m:r>
                      </m:e>
                      <m:sup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s-CL" sz="2400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s-CL" b="1" dirty="0" smtClean="0">
                    <a:solidFill>
                      <a:schemeClr val="bg1"/>
                    </a:solidFill>
                  </a:rPr>
                  <a:t> </a:t>
                </a:r>
                <a:endParaRPr lang="es-CL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1935" y="5296033"/>
                <a:ext cx="3515834" cy="37766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uadroTexto 9"/>
              <p:cNvSpPr txBox="1"/>
              <p:nvPr/>
            </p:nvSpPr>
            <p:spPr>
              <a:xfrm>
                <a:off x="3777056" y="5703551"/>
                <a:ext cx="3461973" cy="518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s-CL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𝐥𝐨𝐠</m:t>
                        </m:r>
                      </m:fName>
                      <m:e>
                        <m:sSup>
                          <m:sSupPr>
                            <m:ctrlPr>
                              <a:rPr lang="es-CL" sz="2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L" sz="2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f>
                              <m:fPr>
                                <m:ctrlPr>
                                  <a:rPr lang="es-CL" sz="24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CL" sz="24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s-CL" sz="24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den>
                            </m:f>
                          </m:sup>
                        </m:sSup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−(</m:t>
                        </m:r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𝐥𝐨𝐠</m:t>
                        </m:r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CL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𝟑𝐥𝐨𝐠</m:t>
                        </m:r>
                      </m:e>
                    </m:func>
                    <m:r>
                      <a:rPr lang="es-CL" sz="2400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𝐜</m:t>
                    </m:r>
                    <m:r>
                      <a:rPr lang="es-CL" sz="2400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s-CL" b="1" dirty="0" smtClean="0">
                    <a:solidFill>
                      <a:schemeClr val="bg1"/>
                    </a:solidFill>
                  </a:rPr>
                  <a:t> </a:t>
                </a:r>
                <a:endParaRPr lang="es-CL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7056" y="5703551"/>
                <a:ext cx="3461973" cy="518219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/>
              <p:cNvSpPr txBox="1"/>
              <p:nvPr/>
            </p:nvSpPr>
            <p:spPr>
              <a:xfrm>
                <a:off x="8165285" y="5547931"/>
                <a:ext cx="3274486" cy="5317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s-CL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f>
                          <m:fPr>
                            <m:ctrlPr>
                              <a:rPr lang="es-CL" sz="2400" b="1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sz="2400" b="1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s-CL" sz="2400" b="1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𝐥𝐨𝐠</m:t>
                        </m:r>
                      </m:fName>
                      <m:e>
                        <m:r>
                          <a:rPr lang="es-CL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𝐥𝐨𝐠</m:t>
                        </m:r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CL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CL" sz="24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𝟑𝐥𝐨𝐠</m:t>
                        </m:r>
                      </m:e>
                    </m:func>
                    <m:r>
                      <a:rPr lang="es-CL" sz="2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𝒄</m:t>
                    </m:r>
                    <m:r>
                      <a:rPr lang="es-CL" sz="2400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CL" b="1" dirty="0" smtClean="0">
                    <a:solidFill>
                      <a:schemeClr val="bg1"/>
                    </a:solidFill>
                  </a:rPr>
                  <a:t> </a:t>
                </a:r>
                <a:endParaRPr lang="es-CL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5285" y="5547931"/>
                <a:ext cx="3274486" cy="531749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4001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9894" y="153902"/>
            <a:ext cx="10609729" cy="637039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/>
              <p:cNvSpPr txBox="1"/>
              <p:nvPr/>
            </p:nvSpPr>
            <p:spPr>
              <a:xfrm>
                <a:off x="2709583" y="4659406"/>
                <a:ext cx="8850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𝟏𝟓</m:t>
                      </m:r>
                    </m:oMath>
                  </m:oMathPara>
                </a14:m>
                <a:endParaRPr lang="es-CL" sz="2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9583" y="4659406"/>
                <a:ext cx="885050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2055" r="-5479" b="-784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2709583" y="5094195"/>
                <a:ext cx="8850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𝟓𝟓</m:t>
                      </m:r>
                    </m:oMath>
                  </m:oMathPara>
                </a14:m>
                <a:endParaRPr lang="es-CL" sz="2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9583" y="5094195"/>
                <a:ext cx="885050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2055" r="-5479" b="-10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uadroTexto 5"/>
              <p:cNvSpPr txBox="1"/>
              <p:nvPr/>
            </p:nvSpPr>
            <p:spPr>
              <a:xfrm>
                <a:off x="2709583" y="5528984"/>
                <a:ext cx="8850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𝟕𝟔</m:t>
                      </m:r>
                    </m:oMath>
                  </m:oMathPara>
                </a14:m>
                <a:endParaRPr lang="es-CL" sz="2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9583" y="5528984"/>
                <a:ext cx="88505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2055" r="-5479" b="-8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2709583" y="6010954"/>
                <a:ext cx="8850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𝟖𝟏</m:t>
                      </m:r>
                    </m:oMath>
                  </m:oMathPara>
                </a14:m>
                <a:endParaRPr lang="es-CL" sz="2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9583" y="6010954"/>
                <a:ext cx="88504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055" r="-5479" b="-784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8536642" y="4664006"/>
                <a:ext cx="48160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s-CL" sz="2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6642" y="4664006"/>
                <a:ext cx="481607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797" r="-11392" b="-784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8536642" y="5094195"/>
                <a:ext cx="8850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𝟕𝟖</m:t>
                      </m:r>
                    </m:oMath>
                  </m:oMathPara>
                </a14:m>
                <a:endParaRPr lang="es-CL" sz="2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6642" y="5094195"/>
                <a:ext cx="885050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2055" r="-5479" b="-8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8536642" y="5528984"/>
                <a:ext cx="8850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𝟗𝟔</m:t>
                      </m:r>
                    </m:oMath>
                  </m:oMathPara>
                </a14:m>
                <a:endParaRPr lang="es-CL" sz="2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6642" y="5528984"/>
                <a:ext cx="885049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2055" r="-5479" b="-8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8536642" y="6102163"/>
                <a:ext cx="7311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s-CL" sz="2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6642" y="6102163"/>
                <a:ext cx="731161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2500" r="-7500" b="-10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5765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138" y="549988"/>
            <a:ext cx="5054842" cy="306901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1040" y="549987"/>
            <a:ext cx="6666131" cy="3069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45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652" y="123545"/>
            <a:ext cx="3213007" cy="405624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9902" y="424978"/>
            <a:ext cx="7953635" cy="3453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16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258" y="132788"/>
            <a:ext cx="3832720" cy="3403787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8053" y="132788"/>
            <a:ext cx="6918809" cy="340378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7636" y="3536575"/>
            <a:ext cx="2649071" cy="3232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6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586" y="547127"/>
            <a:ext cx="3421811" cy="3555128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4178" y="548313"/>
            <a:ext cx="3045666" cy="356778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75567" y="547127"/>
            <a:ext cx="2927539" cy="3568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55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101" y="271182"/>
            <a:ext cx="11125899" cy="326763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101" y="3729315"/>
            <a:ext cx="11124213" cy="2423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70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306" y="290793"/>
            <a:ext cx="11138022" cy="3044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5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Amarillo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712</TotalTime>
  <Words>31</Words>
  <Application>Microsoft Office PowerPoint</Application>
  <PresentationFormat>Panorámica</PresentationFormat>
  <Paragraphs>16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Cambria Math</vt:lpstr>
      <vt:lpstr>Century Gothic</vt:lpstr>
      <vt:lpstr>Times New Roman</vt:lpstr>
      <vt:lpstr>Wingdings 3</vt:lpstr>
      <vt:lpstr>Espiral</vt:lpstr>
      <vt:lpstr>Logaritmos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Logaritmos</dc:title>
  <dc:creator>Marian</dc:creator>
  <cp:lastModifiedBy>Marian</cp:lastModifiedBy>
  <cp:revision>35</cp:revision>
  <dcterms:created xsi:type="dcterms:W3CDTF">2020-06-16T23:05:48Z</dcterms:created>
  <dcterms:modified xsi:type="dcterms:W3CDTF">2020-07-01T12:54:12Z</dcterms:modified>
</cp:coreProperties>
</file>