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8" r:id="rId3"/>
    <p:sldId id="280" r:id="rId4"/>
    <p:sldId id="282" r:id="rId5"/>
    <p:sldId id="283" r:id="rId6"/>
    <p:sldId id="284" r:id="rId7"/>
    <p:sldId id="262" r:id="rId8"/>
    <p:sldId id="281" r:id="rId9"/>
    <p:sldId id="28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0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41" autoAdjust="0"/>
    <p:restoredTop sz="94660"/>
  </p:normalViewPr>
  <p:slideViewPr>
    <p:cSldViewPr snapToGrid="0">
      <p:cViewPr varScale="1">
        <p:scale>
          <a:sx n="71" d="100"/>
          <a:sy n="71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40541" y="2164972"/>
            <a:ext cx="8945097" cy="2098226"/>
          </a:xfrm>
        </p:spPr>
        <p:txBody>
          <a:bodyPr/>
          <a:lstStyle/>
          <a:p>
            <a:r>
              <a:rPr lang="es-CL" dirty="0" smtClean="0"/>
              <a:t>Matemática</a:t>
            </a:r>
            <a:br>
              <a:rPr lang="es-CL" dirty="0" smtClean="0"/>
            </a:br>
            <a:r>
              <a:rPr lang="es-CL" dirty="0" smtClean="0"/>
              <a:t>Funciones y procesos infinitos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334870" y="4400032"/>
            <a:ext cx="7602097" cy="871215"/>
          </a:xfrm>
        </p:spPr>
        <p:txBody>
          <a:bodyPr>
            <a:noAutofit/>
          </a:bodyPr>
          <a:lstStyle/>
          <a:p>
            <a:pPr algn="r"/>
            <a:r>
              <a:rPr lang="es-C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C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C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dentificar </a:t>
            </a:r>
            <a:r>
              <a:rPr lang="es-C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describir rectas en el espacio, deducir la </a:t>
            </a:r>
            <a:r>
              <a:rPr lang="es-C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ecuación vectorial </a:t>
            </a:r>
            <a:r>
              <a:rPr lang="es-C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C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 recta </a:t>
            </a:r>
            <a:r>
              <a:rPr lang="es-C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el </a:t>
            </a:r>
            <a:r>
              <a:rPr lang="es-C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espacio.”</a:t>
            </a:r>
          </a:p>
          <a:p>
            <a:pPr algn="r"/>
            <a:r>
              <a:rPr lang="es-C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“Introducir el concepto de funciones”</a:t>
            </a:r>
          </a:p>
        </p:txBody>
      </p:sp>
    </p:spTree>
    <p:extLst>
      <p:ext uri="{BB962C8B-B14F-4D97-AF65-F5344CB8AC3E}">
        <p14:creationId xmlns:p14="http://schemas.microsoft.com/office/powerpoint/2010/main" val="424807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 rot="20166881">
            <a:off x="1191928" y="2412662"/>
            <a:ext cx="10721365" cy="237652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1500" b="1" dirty="0" smtClean="0">
                <a:solidFill>
                  <a:srgbClr val="FF0000"/>
                </a:solidFill>
              </a:rPr>
              <a:t>MATEMÁTICA</a:t>
            </a:r>
            <a:endParaRPr lang="es-CL" sz="11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56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34470"/>
            <a:ext cx="9601200" cy="578224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esta Semana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425" y="1082386"/>
            <a:ext cx="11128563" cy="133492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425" y="2787006"/>
            <a:ext cx="11128563" cy="141275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2425" y="4569455"/>
            <a:ext cx="11128564" cy="1330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94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6659" y="1"/>
            <a:ext cx="11165012" cy="1317812"/>
          </a:xfrm>
        </p:spPr>
        <p:txBody>
          <a:bodyPr>
            <a:normAutofit/>
          </a:bodyPr>
          <a:lstStyle/>
          <a:p>
            <a:pPr algn="ctr"/>
            <a:r>
              <a:rPr lang="es-CL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Ecuación </a:t>
            </a:r>
            <a:r>
              <a:rPr lang="es-CL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vectorial</a:t>
            </a:r>
            <a:r>
              <a:rPr lang="es-CL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CL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una recta en el espacio</a:t>
            </a:r>
            <a:endParaRPr lang="es-CL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7811" y="3077524"/>
            <a:ext cx="10025964" cy="3780476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796147" y="1425389"/>
            <a:ext cx="1128603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el </a:t>
            </a:r>
            <a:r>
              <a:rPr lang="es-C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espacio cartesiano, requerimos de tres coordenadas para </a:t>
            </a:r>
            <a:r>
              <a:rPr lang="es-C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ubicar cada </a:t>
            </a:r>
            <a:r>
              <a:rPr lang="es-C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punto correctamente, </a:t>
            </a:r>
            <a:r>
              <a:rPr lang="es-C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pero para </a:t>
            </a:r>
            <a:r>
              <a:rPr lang="es-C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representar una recta no sucede que </a:t>
            </a:r>
            <a:r>
              <a:rPr lang="es-C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necesitemos tres </a:t>
            </a:r>
            <a:r>
              <a:rPr lang="es-C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vectores distintos. En cambio, podemos utilizar su </a:t>
            </a:r>
            <a:r>
              <a:rPr lang="es-C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vector posición </a:t>
            </a:r>
            <a:r>
              <a:rPr lang="es-C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su </a:t>
            </a:r>
            <a:r>
              <a:rPr lang="es-C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vector director </a:t>
            </a:r>
            <a:r>
              <a:rPr lang="es-C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escribir la </a:t>
            </a:r>
            <a:r>
              <a:rPr lang="es-C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ecuación </a:t>
            </a:r>
            <a:r>
              <a:rPr lang="es-C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vectorial, tal como en el plano, la diferencia esta </a:t>
            </a:r>
            <a:r>
              <a:rPr lang="es-C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que </a:t>
            </a:r>
            <a:r>
              <a:rPr lang="es-C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ahora estos vectores tienen tres coordenadas.</a:t>
            </a:r>
          </a:p>
        </p:txBody>
      </p:sp>
    </p:spTree>
    <p:extLst>
      <p:ext uri="{BB962C8B-B14F-4D97-AF65-F5344CB8AC3E}">
        <p14:creationId xmlns:p14="http://schemas.microsoft.com/office/powerpoint/2010/main" val="399542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6718" y="540705"/>
            <a:ext cx="9251576" cy="137060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6718" y="2315975"/>
            <a:ext cx="9251576" cy="139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26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720" y="437028"/>
            <a:ext cx="11049410" cy="132453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0920" y="2241456"/>
            <a:ext cx="7630927" cy="3699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768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20536671">
            <a:off x="747245" y="2126726"/>
            <a:ext cx="11216022" cy="1988075"/>
          </a:xfrm>
        </p:spPr>
        <p:txBody>
          <a:bodyPr>
            <a:normAutofit/>
          </a:bodyPr>
          <a:lstStyle/>
          <a:p>
            <a:pPr algn="ctr"/>
            <a:r>
              <a:rPr lang="es-CL" sz="6600" b="1" dirty="0" smtClean="0">
                <a:solidFill>
                  <a:srgbClr val="FF0000"/>
                </a:solidFill>
              </a:rPr>
              <a:t>FUNCIONES Y</a:t>
            </a:r>
            <a:br>
              <a:rPr lang="es-CL" sz="6600" b="1" dirty="0" smtClean="0">
                <a:solidFill>
                  <a:srgbClr val="FF0000"/>
                </a:solidFill>
              </a:rPr>
            </a:br>
            <a:r>
              <a:rPr lang="es-CL" sz="6600" b="1" dirty="0" smtClean="0">
                <a:solidFill>
                  <a:srgbClr val="FF0000"/>
                </a:solidFill>
              </a:rPr>
              <a:t>PROCESOS INFINITOS</a:t>
            </a:r>
            <a:endParaRPr lang="es-CL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04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53988" y="188259"/>
            <a:ext cx="9601200" cy="874059"/>
          </a:xfrm>
        </p:spPr>
        <p:txBody>
          <a:bodyPr>
            <a:normAutofit fontScale="90000"/>
          </a:bodyPr>
          <a:lstStyle/>
          <a:p>
            <a:pPr algn="ctr"/>
            <a:r>
              <a:rPr lang="es-CL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Unidad 2: FUNCIONES</a:t>
            </a:r>
            <a:endParaRPr lang="es-CL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717" y="1331259"/>
            <a:ext cx="11272837" cy="6858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715" y="2380128"/>
            <a:ext cx="11272839" cy="693369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3715" y="3240741"/>
            <a:ext cx="11272839" cy="103744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3715" y="4452996"/>
            <a:ext cx="11358285" cy="659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45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35422" y="215152"/>
            <a:ext cx="10865225" cy="1842247"/>
          </a:xfrm>
        </p:spPr>
        <p:txBody>
          <a:bodyPr>
            <a:normAutofit fontScale="90000"/>
          </a:bodyPr>
          <a:lstStyle/>
          <a:p>
            <a:pPr algn="just"/>
            <a:r>
              <a:rPr lang="es-C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 cuál de los siguientes diagramas sagitales, representa el concepto de función, para esto escribe SI o </a:t>
            </a:r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NO, LUEGO justifica.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171700"/>
            <a:ext cx="9937376" cy="44980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431553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790</TotalTime>
  <Words>128</Words>
  <Application>Microsoft Office PowerPoint</Application>
  <PresentationFormat>Panorámica</PresentationFormat>
  <Paragraphs>10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Franklin Gothic Book</vt:lpstr>
      <vt:lpstr>Times New Roman</vt:lpstr>
      <vt:lpstr>Crop</vt:lpstr>
      <vt:lpstr>Matemática Funciones y procesos infinitos</vt:lpstr>
      <vt:lpstr>Presentación de PowerPoint</vt:lpstr>
      <vt:lpstr>Para esta Semana</vt:lpstr>
      <vt:lpstr>Ecuación vectorial de una recta en el espacio</vt:lpstr>
      <vt:lpstr>Presentación de PowerPoint</vt:lpstr>
      <vt:lpstr>Presentación de PowerPoint</vt:lpstr>
      <vt:lpstr>FUNCIONES Y PROCESOS INFINITOS</vt:lpstr>
      <vt:lpstr>Unidad 2: FUNCIONES</vt:lpstr>
      <vt:lpstr>Determina cuál de los siguientes diagramas sagitales, representa el concepto de función, para esto escribe SI o NO, LUEGO justifica.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Marian</dc:creator>
  <cp:lastModifiedBy>Marian</cp:lastModifiedBy>
  <cp:revision>57</cp:revision>
  <dcterms:created xsi:type="dcterms:W3CDTF">2020-06-18T21:51:29Z</dcterms:created>
  <dcterms:modified xsi:type="dcterms:W3CDTF">2020-07-10T20:33:02Z</dcterms:modified>
</cp:coreProperties>
</file>