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0" r:id="rId14"/>
    <p:sldId id="267" r:id="rId15"/>
    <p:sldId id="279" r:id="rId16"/>
    <p:sldId id="268" r:id="rId17"/>
    <p:sldId id="28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0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0541" y="2164972"/>
            <a:ext cx="8945097" cy="2098226"/>
          </a:xfrm>
        </p:spPr>
        <p:txBody>
          <a:bodyPr/>
          <a:lstStyle/>
          <a:p>
            <a:r>
              <a:rPr lang="es-CL" dirty="0" smtClean="0"/>
              <a:t>Matemática</a:t>
            </a:r>
            <a:br>
              <a:rPr lang="es-CL" dirty="0" smtClean="0"/>
            </a:br>
            <a:r>
              <a:rPr lang="es-CL" dirty="0" smtClean="0"/>
              <a:t>Funciones y procesos infinitos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42448" y="4561397"/>
            <a:ext cx="7521414" cy="871215"/>
          </a:xfrm>
        </p:spPr>
        <p:txBody>
          <a:bodyPr>
            <a:noAutofit/>
          </a:bodyPr>
          <a:lstStyle/>
          <a:p>
            <a:pPr algn="r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“Retroalimentar evaluación formativa de matemáticas y revisar actividad de función.”</a:t>
            </a:r>
          </a:p>
        </p:txBody>
      </p:sp>
    </p:spTree>
    <p:extLst>
      <p:ext uri="{BB962C8B-B14F-4D97-AF65-F5344CB8AC3E}">
        <p14:creationId xmlns:p14="http://schemas.microsoft.com/office/powerpoint/2010/main" val="424807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6071" y="0"/>
            <a:ext cx="9601200" cy="1485900"/>
          </a:xfrm>
        </p:spPr>
        <p:txBody>
          <a:bodyPr/>
          <a:lstStyle/>
          <a:p>
            <a:pPr algn="ctr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N° </a:t>
            </a:r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168" y="2817159"/>
            <a:ext cx="8560735" cy="369997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51" y="693676"/>
            <a:ext cx="8592852" cy="189743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3501" y="5282732"/>
            <a:ext cx="916495" cy="40537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4405" y="4783229"/>
            <a:ext cx="1324769" cy="49950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1584" y="3269251"/>
            <a:ext cx="875180" cy="559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75909" y="4453699"/>
            <a:ext cx="856129" cy="410228"/>
          </a:xfrm>
          <a:prstGeom prst="rect">
            <a:avLst/>
          </a:prstGeom>
        </p:spPr>
      </p:pic>
      <p:sp>
        <p:nvSpPr>
          <p:cNvPr id="9" name="Multiplicar 8"/>
          <p:cNvSpPr/>
          <p:nvPr/>
        </p:nvSpPr>
        <p:spPr>
          <a:xfrm>
            <a:off x="5244353" y="1144008"/>
            <a:ext cx="282388" cy="303277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9937544" y="742950"/>
                <a:ext cx="193540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7544" y="742950"/>
                <a:ext cx="1935402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3145" r="-1572" b="-16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0098923" y="1262619"/>
                <a:ext cx="14838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8923" y="1262619"/>
                <a:ext cx="1483804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823" r="-4115" b="-1475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10484745" y="1669174"/>
                <a:ext cx="8409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4745" y="1669174"/>
                <a:ext cx="840999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4348" r="-7246" b="-15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Multiplicar 12"/>
          <p:cNvSpPr/>
          <p:nvPr/>
        </p:nvSpPr>
        <p:spPr>
          <a:xfrm>
            <a:off x="5881244" y="1517535"/>
            <a:ext cx="282388" cy="303277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116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/>
      <p:bldP spid="11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2624" y="174811"/>
            <a:ext cx="9601200" cy="1485900"/>
          </a:xfrm>
        </p:spPr>
        <p:txBody>
          <a:bodyPr/>
          <a:lstStyle/>
          <a:p>
            <a:pPr algn="ctr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N° </a:t>
            </a:r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376" y="2513760"/>
            <a:ext cx="9261381" cy="418707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376" y="972422"/>
            <a:ext cx="5965172" cy="137657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3213" y="5056094"/>
            <a:ext cx="2792695" cy="76900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4671" y="3031410"/>
            <a:ext cx="2708321" cy="72662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2341" y="2893716"/>
            <a:ext cx="2654341" cy="61666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61007" y="4298786"/>
            <a:ext cx="2252381" cy="5378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457796" y="972422"/>
                <a:ext cx="18049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796" y="972422"/>
                <a:ext cx="1804981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3041" r="-3378" b="-16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7457796" y="1321848"/>
                <a:ext cx="12545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796" y="1321848"/>
                <a:ext cx="1254574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4854" r="-5340" b="-16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7472643" y="1702988"/>
                <a:ext cx="10702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643" y="1702988"/>
                <a:ext cx="1070229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3429" r="-5714" b="-1475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9551013" y="972422"/>
                <a:ext cx="23040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013" y="972422"/>
                <a:ext cx="2304092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2646" r="-2381" b="-1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9878267" y="1355447"/>
                <a:ext cx="16681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8267" y="1355447"/>
                <a:ext cx="1668149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365" r="-3650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10282559" y="1806099"/>
                <a:ext cx="8409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2559" y="1806099"/>
                <a:ext cx="840999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4348" r="-7246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893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 rot="19038888">
            <a:off x="1352132" y="2646731"/>
            <a:ext cx="9601200" cy="11026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1500" b="1" dirty="0" smtClean="0">
                <a:solidFill>
                  <a:srgbClr val="FF0000"/>
                </a:solidFill>
              </a:rPr>
              <a:t>MATEMÁTICA</a:t>
            </a:r>
            <a:endParaRPr lang="es-CL" sz="1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56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741393" y="1452282"/>
                <a:ext cx="9601200" cy="1210236"/>
              </a:xfrm>
            </p:spPr>
            <p:txBody>
              <a:bodyPr>
                <a:normAutofit/>
              </a:bodyPr>
              <a:lstStyle/>
              <a:p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Pasa por el origen y tiene un vector director: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CL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1393" y="1452282"/>
                <a:ext cx="9601200" cy="1210236"/>
              </a:xfrm>
              <a:blipFill rotWithShape="0">
                <a:blip r:embed="rId2"/>
                <a:stretch>
                  <a:fillRect l="-1206" t="-703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arcador de contenido 2"/>
              <p:cNvSpPr txBox="1">
                <a:spLocks/>
              </p:cNvSpPr>
              <p:nvPr/>
            </p:nvSpPr>
            <p:spPr>
              <a:xfrm>
                <a:off x="1741393" y="2823882"/>
                <a:ext cx="9601200" cy="16001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puntos de ella:</a:t>
                </a:r>
                <a:endParaRPr lang="es-CL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36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CL" sz="3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s-CL" sz="36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𝜆</m:t>
                      </m:r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CL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CL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5" name="Marcador de conteni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393" y="2823882"/>
                <a:ext cx="9601200" cy="1600199"/>
              </a:xfrm>
              <a:prstGeom prst="rect">
                <a:avLst/>
              </a:prstGeom>
              <a:blipFill rotWithShape="0">
                <a:blip r:embed="rId3"/>
                <a:stretch>
                  <a:fillRect l="-1206" t="-532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7782" y="4585445"/>
            <a:ext cx="10633243" cy="1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95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6567" y="143302"/>
            <a:ext cx="9601200" cy="941294"/>
          </a:xfrm>
        </p:spPr>
        <p:txBody>
          <a:bodyPr>
            <a:noAutofit/>
          </a:bodyPr>
          <a:lstStyle/>
          <a:p>
            <a:pPr algn="ctr"/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 Vectorial a Cartesiana</a:t>
            </a:r>
            <a:b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</a:t>
            </a:r>
            <a:endParaRPr lang="es-C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48" y="2128850"/>
            <a:ext cx="11359451" cy="208850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6734" y="2610087"/>
            <a:ext cx="2475434" cy="1607272"/>
          </a:xfrm>
          <a:prstGeom prst="rect">
            <a:avLst/>
          </a:prstGeom>
        </p:spPr>
      </p:pic>
      <p:sp>
        <p:nvSpPr>
          <p:cNvPr id="6" name="Flecha a la derecha con bandas 5"/>
          <p:cNvSpPr/>
          <p:nvPr/>
        </p:nvSpPr>
        <p:spPr>
          <a:xfrm>
            <a:off x="5448868" y="2756847"/>
            <a:ext cx="1719618" cy="832514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696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873" y="814486"/>
            <a:ext cx="7597590" cy="249635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6557" y="1392677"/>
            <a:ext cx="3412374" cy="1770815"/>
          </a:xfrm>
          <a:prstGeom prst="rect">
            <a:avLst/>
          </a:prstGeom>
        </p:spPr>
      </p:pic>
      <p:sp>
        <p:nvSpPr>
          <p:cNvPr id="6" name="Flecha a la derecha con bandas 5"/>
          <p:cNvSpPr/>
          <p:nvPr/>
        </p:nvSpPr>
        <p:spPr>
          <a:xfrm>
            <a:off x="4547814" y="1760561"/>
            <a:ext cx="1719618" cy="832514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68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165" y="685800"/>
            <a:ext cx="11120718" cy="217301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7323" y="1180733"/>
            <a:ext cx="4360560" cy="1678081"/>
          </a:xfrm>
          <a:prstGeom prst="rect">
            <a:avLst/>
          </a:prstGeom>
        </p:spPr>
      </p:pic>
      <p:sp>
        <p:nvSpPr>
          <p:cNvPr id="6" name="Flecha a la derecha con bandas 5"/>
          <p:cNvSpPr/>
          <p:nvPr/>
        </p:nvSpPr>
        <p:spPr>
          <a:xfrm>
            <a:off x="5887705" y="1603516"/>
            <a:ext cx="1719618" cy="832514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284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34470"/>
            <a:ext cx="9601200" cy="578224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esta Semana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84" y="1305764"/>
            <a:ext cx="9864539" cy="118330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470" y="2902882"/>
            <a:ext cx="9890753" cy="125561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684" y="4572317"/>
            <a:ext cx="9893328" cy="118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94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20536671">
            <a:off x="747245" y="2126726"/>
            <a:ext cx="11216022" cy="1988075"/>
          </a:xfrm>
        </p:spPr>
        <p:txBody>
          <a:bodyPr>
            <a:normAutofit/>
          </a:bodyPr>
          <a:lstStyle/>
          <a:p>
            <a:pPr algn="ctr"/>
            <a:r>
              <a:rPr lang="es-CL" sz="6600" b="1" dirty="0" smtClean="0">
                <a:solidFill>
                  <a:srgbClr val="FF0000"/>
                </a:solidFill>
              </a:rPr>
              <a:t>FUNCIONES Y</a:t>
            </a:r>
            <a:br>
              <a:rPr lang="es-CL" sz="6600" b="1" dirty="0" smtClean="0">
                <a:solidFill>
                  <a:srgbClr val="FF0000"/>
                </a:solidFill>
              </a:rPr>
            </a:br>
            <a:r>
              <a:rPr lang="es-CL" sz="6600" b="1" dirty="0" smtClean="0">
                <a:solidFill>
                  <a:srgbClr val="FF0000"/>
                </a:solidFill>
              </a:rPr>
              <a:t>PROCESOS INFINITOS</a:t>
            </a:r>
            <a:endParaRPr lang="es-CL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04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60058" y="105335"/>
            <a:ext cx="6306671" cy="833718"/>
          </a:xfrm>
        </p:spPr>
        <p:txBody>
          <a:bodyPr/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N° 1 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980" y="1583672"/>
            <a:ext cx="10377493" cy="44675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8123391" y="2097741"/>
                <a:ext cx="1530227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&lt;2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91" y="2097741"/>
                <a:ext cx="1530227" cy="6989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024" y="4295775"/>
            <a:ext cx="1371600" cy="5524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1776" y="3067330"/>
            <a:ext cx="14859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1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8494" y="201705"/>
            <a:ext cx="9601200" cy="793376"/>
          </a:xfrm>
        </p:spPr>
        <p:txBody>
          <a:bodyPr/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N° 2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359" y="2673914"/>
            <a:ext cx="9211235" cy="418408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082" y="995081"/>
            <a:ext cx="6938682" cy="14464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9467243" y="913875"/>
                <a:ext cx="15273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−1≤6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243" y="913875"/>
                <a:ext cx="1527341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382" r="-3984" b="-15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9467243" y="1321102"/>
                <a:ext cx="15273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≤6+1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243" y="1321102"/>
                <a:ext cx="1527341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4382" r="-3984" b="-15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9467242" y="1728329"/>
                <a:ext cx="1620765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s-CL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s-CL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≈1,4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7242" y="1728329"/>
                <a:ext cx="1620765" cy="6914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51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28599"/>
            <a:ext cx="9601200" cy="941295"/>
          </a:xfrm>
        </p:spPr>
        <p:txBody>
          <a:bodyPr>
            <a:normAutofit/>
          </a:bodyPr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N° 3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404" y="1169894"/>
            <a:ext cx="5810250" cy="428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580654" y="1169894"/>
                <a:ext cx="16206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0654" y="1169894"/>
                <a:ext cx="162063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755" r="-3774" b="-16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6580654" y="1494390"/>
                <a:ext cx="216456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(∙−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0654" y="1494390"/>
                <a:ext cx="2164567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82" r="-4225" b="-377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855857" y="1806367"/>
                <a:ext cx="10702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857" y="1806367"/>
                <a:ext cx="1070229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3429" r="-5714" b="-1475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32136" y="2286928"/>
            <a:ext cx="9897035" cy="43560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318" y="5278531"/>
            <a:ext cx="1066800" cy="36195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2403" y="4033557"/>
            <a:ext cx="1028700" cy="32385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55857" y="3458880"/>
            <a:ext cx="1104900" cy="32385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39318" y="4333499"/>
            <a:ext cx="107632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30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7635" y="147918"/>
            <a:ext cx="6239435" cy="941294"/>
          </a:xfrm>
        </p:spPr>
        <p:txBody>
          <a:bodyPr/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N° 4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382" y="2159008"/>
            <a:ext cx="9121588" cy="408314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359" y="937652"/>
            <a:ext cx="6019800" cy="733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236759" y="935032"/>
                <a:ext cx="260834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s-CL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   ∙(−3)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759" y="935032"/>
                <a:ext cx="2608343" cy="6938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348818" y="1684604"/>
                <a:ext cx="18238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−2&lt;−9 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818" y="1684604"/>
                <a:ext cx="182389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3344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348818" y="2109664"/>
                <a:ext cx="18238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−9+2 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818" y="2109664"/>
                <a:ext cx="1823897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3344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616808" y="2626918"/>
                <a:ext cx="12879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−7 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6808" y="2626918"/>
                <a:ext cx="1287917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717" b="-81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616808" y="3051978"/>
                <a:ext cx="1169294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CL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L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s-CL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6808" y="3051978"/>
                <a:ext cx="1169294" cy="69140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Imagen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92973" y="4318466"/>
            <a:ext cx="1104900" cy="69532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08159" y="3828559"/>
            <a:ext cx="1019175" cy="6477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65259" y="5284178"/>
            <a:ext cx="1143000" cy="65722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397873" y="6124583"/>
            <a:ext cx="9239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9341" y="94129"/>
            <a:ext cx="5916706" cy="820271"/>
          </a:xfrm>
        </p:spPr>
        <p:txBody>
          <a:bodyPr/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N° 5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021" y="914400"/>
            <a:ext cx="8700993" cy="4720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514794" y="1545837"/>
                <a:ext cx="3871253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794" y="1545837"/>
                <a:ext cx="3871253" cy="377667"/>
              </a:xfrm>
              <a:prstGeom prst="rect">
                <a:avLst/>
              </a:prstGeom>
              <a:blipFill rotWithShape="0">
                <a:blip r:embed="rId3"/>
                <a:stretch>
                  <a:fillRect l="-630" r="-1260" b="-806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514793" y="2121833"/>
                <a:ext cx="271766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793" y="2121833"/>
                <a:ext cx="2717667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25" r="-2022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021" y="2643063"/>
            <a:ext cx="9577109" cy="41959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227389" y="2643063"/>
                <a:ext cx="14389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7389" y="2643063"/>
                <a:ext cx="1438920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847" r="-4237" b="-1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651013" y="3038110"/>
                <a:ext cx="130587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013" y="3038110"/>
                <a:ext cx="1305870" cy="6938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Imagen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64043" y="4895289"/>
            <a:ext cx="1152525" cy="5905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55070" y="5240725"/>
            <a:ext cx="895350" cy="60007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55713" y="6247760"/>
            <a:ext cx="9906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53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3306" y="134471"/>
            <a:ext cx="9601200" cy="726141"/>
          </a:xfrm>
        </p:spPr>
        <p:txBody>
          <a:bodyPr/>
          <a:lstStyle/>
          <a:p>
            <a:pPr algn="ctr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N° </a:t>
            </a:r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574" y="3046599"/>
            <a:ext cx="7960532" cy="351556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0856" y="860612"/>
            <a:ext cx="5591175" cy="1352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6055630" y="1300888"/>
                <a:ext cx="15560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≥2+1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5630" y="1300888"/>
                <a:ext cx="1556067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563" r="-2734" b="-1304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249832" y="1596420"/>
                <a:ext cx="7908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≥3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9832" y="1596420"/>
                <a:ext cx="79085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69" r="-6923" b="-13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6446602" y="1904791"/>
                <a:ext cx="7908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602" y="1904791"/>
                <a:ext cx="79085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876" r="-6977" b="-1304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998759" y="1309753"/>
                <a:ext cx="18574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−3−1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8759" y="1309753"/>
                <a:ext cx="1857432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295" r="-2623" b="-13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8381364" y="1596420"/>
                <a:ext cx="10922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364" y="1596420"/>
                <a:ext cx="1092222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559" r="-4469" b="-13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8699402" y="1850821"/>
                <a:ext cx="617733" cy="519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9402" y="1850821"/>
                <a:ext cx="617733" cy="51937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Imagen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79852" y="5332178"/>
            <a:ext cx="666750" cy="3429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43402" y="6077019"/>
            <a:ext cx="866775" cy="61912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09682" y="4471006"/>
            <a:ext cx="304800" cy="333375"/>
          </a:xfrm>
          <a:prstGeom prst="rect">
            <a:avLst/>
          </a:prstGeom>
        </p:spPr>
      </p:pic>
      <p:cxnSp>
        <p:nvCxnSpPr>
          <p:cNvPr id="18" name="Conector recto de flecha 17"/>
          <p:cNvCxnSpPr/>
          <p:nvPr/>
        </p:nvCxnSpPr>
        <p:spPr>
          <a:xfrm flipV="1">
            <a:off x="6249832" y="2610485"/>
            <a:ext cx="3409589" cy="7419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angular 20"/>
          <p:cNvCxnSpPr/>
          <p:nvPr/>
        </p:nvCxnSpPr>
        <p:spPr>
          <a:xfrm rot="10800000">
            <a:off x="5869642" y="2370194"/>
            <a:ext cx="1171049" cy="247710"/>
          </a:xfrm>
          <a:prstGeom prst="bentConnector3">
            <a:avLst>
              <a:gd name="adj1" fmla="val -52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angular 26"/>
          <p:cNvCxnSpPr/>
          <p:nvPr/>
        </p:nvCxnSpPr>
        <p:spPr>
          <a:xfrm flipV="1">
            <a:off x="7637084" y="2383641"/>
            <a:ext cx="2219107" cy="2402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32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2964" y="134470"/>
            <a:ext cx="9601200" cy="1485900"/>
          </a:xfrm>
        </p:spPr>
        <p:txBody>
          <a:bodyPr/>
          <a:lstStyle/>
          <a:p>
            <a:pPr algn="ctr"/>
            <a:r>
              <a:rPr lang="es-C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N° </a:t>
            </a:r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051" y="2005852"/>
            <a:ext cx="9875784" cy="460869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117" y="746311"/>
            <a:ext cx="6810375" cy="6477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806019" y="877420"/>
                <a:ext cx="418678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+1+2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+3+2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+5&lt;63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19" y="877420"/>
                <a:ext cx="4186787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166" r="-1312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8228548" y="1382360"/>
                <a:ext cx="1161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54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548" y="1382360"/>
                <a:ext cx="1161280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789" r="-6316" b="-1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361008" y="1805036"/>
                <a:ext cx="8214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1008" y="1805036"/>
                <a:ext cx="82144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478" r="-8209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806019" y="4889126"/>
                <a:ext cx="418678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+1+2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+3+2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+5&gt;45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19" y="4889126"/>
                <a:ext cx="4186787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166" r="-1458" b="-114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9318772" y="5444030"/>
                <a:ext cx="1161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772" y="5444030"/>
                <a:ext cx="1161280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5789" r="-5789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9488690" y="5882856"/>
                <a:ext cx="8214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690" y="5882856"/>
                <a:ext cx="821443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4478" r="-8209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690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594</TotalTime>
  <Words>241</Words>
  <Application>Microsoft Office PowerPoint</Application>
  <PresentationFormat>Panorámica</PresentationFormat>
  <Paragraphs>56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Cambria Math</vt:lpstr>
      <vt:lpstr>Franklin Gothic Book</vt:lpstr>
      <vt:lpstr>Times New Roman</vt:lpstr>
      <vt:lpstr>Crop</vt:lpstr>
      <vt:lpstr>Matemática Funciones y procesos infinitos</vt:lpstr>
      <vt:lpstr>FUNCIONES Y PROCESOS INFINITOS</vt:lpstr>
      <vt:lpstr>PREGUNTA N° 1 </vt:lpstr>
      <vt:lpstr>PREGUNTA N° 2</vt:lpstr>
      <vt:lpstr>PREGUNTA N° 3</vt:lpstr>
      <vt:lpstr>PREGUNTA N° 4</vt:lpstr>
      <vt:lpstr>PREGUNTA N° 5</vt:lpstr>
      <vt:lpstr>PREGUNTA N° 6</vt:lpstr>
      <vt:lpstr>PREGUNTA N° 7</vt:lpstr>
      <vt:lpstr>PREGUNTA N° 8</vt:lpstr>
      <vt:lpstr>PREGUNTA N° 9</vt:lpstr>
      <vt:lpstr>Presentación de PowerPoint</vt:lpstr>
      <vt:lpstr>Presentación de PowerPoint</vt:lpstr>
      <vt:lpstr>Ecuación Vectorial a Cartesiana Actividades</vt:lpstr>
      <vt:lpstr>Presentación de PowerPoint</vt:lpstr>
      <vt:lpstr>Presentación de PowerPoint</vt:lpstr>
      <vt:lpstr>Para esta Semana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</dc:creator>
  <cp:lastModifiedBy>Marian</cp:lastModifiedBy>
  <cp:revision>45</cp:revision>
  <dcterms:created xsi:type="dcterms:W3CDTF">2020-06-18T21:51:29Z</dcterms:created>
  <dcterms:modified xsi:type="dcterms:W3CDTF">2020-07-03T15:04:54Z</dcterms:modified>
</cp:coreProperties>
</file>