
<file path=[Content_Types].xml><?xml version="1.0" encoding="utf-8"?>
<Types xmlns="http://schemas.openxmlformats.org/package/2006/content-types">
  <Default Extension="bmp" ContentType="image/bmp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0" r:id="rId1"/>
  </p:sldMasterIdLst>
  <p:sldIdLst>
    <p:sldId id="256" r:id="rId2"/>
    <p:sldId id="258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250" autoAdjust="0"/>
    <p:restoredTop sz="94660"/>
  </p:normalViewPr>
  <p:slideViewPr>
    <p:cSldViewPr snapToGrid="0">
      <p:cViewPr>
        <p:scale>
          <a:sx n="100" d="100"/>
          <a:sy n="100" d="100"/>
        </p:scale>
        <p:origin x="-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bmp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2AED8E5B-0D98-4FE1-9B26-D1041E3A89F9}" type="datetimeFigureOut">
              <a:rPr lang="en-US" smtClean="0"/>
              <a:t>6/25/2020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5500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822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B4159CD-DA3A-463F-AFEF-A68838A6859B}" type="datetimeFigureOut">
              <a:rPr lang="en-US" smtClean="0"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479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312A925-E007-46C2-84AB-35EE10DCAD39}" type="datetimeFigureOut">
              <a:rPr lang="en-US" smtClean="0"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2554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73C2DCB-466C-4061-8D51-D3254DD77FA1}" type="datetimeFigureOut">
              <a:rPr lang="en-US" smtClean="0"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3501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31750" ty="-120650" sx="100000" sy="100000" flip="xy" algn="tl"/>
          </a:blipFill>
          <a:ln w="19050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</a:ln>
          <a:effectLst>
            <a:outerShdw blurRad="63500" algn="ctr" rotWithShape="0">
              <a:prstClr val="black">
                <a:alpha val="40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solidFill>
            <a:schemeClr val="bg2"/>
          </a:solidFill>
          <a:ln w="9525" cap="sq" cmpd="sng" algn="ctr">
            <a:noFill/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127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600">
                <a:solidFill>
                  <a:schemeClr val="tx2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642357F-39F6-401C-9FF8-3072724998F3}" type="datetimeFigureOut">
              <a:rPr lang="en-US" smtClean="0"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896" y="5212080"/>
            <a:ext cx="5907024" cy="228600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2080"/>
            <a:ext cx="2112264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27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D5DB09B-D413-414E-B13F-B1984CD8FF65}" type="datetimeFigureOut">
              <a:rPr lang="en-US" smtClean="0"/>
              <a:t>6/25/2020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1065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38F992-55E7-4B2D-A6F1-8C9243CBFE1B}" type="datetimeFigureOut">
              <a:rPr lang="en-US" smtClean="0"/>
              <a:t>6/25/2020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9177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298110-BAA6-4256-A2E5-BB66A47D2616}" type="datetimeFigureOut">
              <a:rPr lang="en-US" smtClean="0"/>
              <a:t>6/25/2020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808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4903892-3343-4E4E-B81B-70A099359AD2}" type="datetimeFigureOut">
              <a:rPr lang="en-US" smtClean="0"/>
              <a:t>6/25/2020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8830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234693" y="237744"/>
            <a:ext cx="8633081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16" name="Rectangle 15"/>
          <p:cNvSpPr/>
          <p:nvPr/>
        </p:nvSpPr>
        <p:spPr>
          <a:xfrm>
            <a:off x="371856" y="374904"/>
            <a:ext cx="8353044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0575" y="704850"/>
            <a:ext cx="7562850" cy="51435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0232F85-D33A-46AF-9088-5A7400C1018E}" type="datetimeFigureOut">
              <a:rPr lang="en-US" smtClean="0"/>
              <a:t>6/25/2020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39158" y="6214535"/>
            <a:ext cx="5184648" cy="256032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chemeClr val="tx1">
                <a:lumMod val="65000"/>
                <a:lumOff val="3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99744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tx1"/>
          </a:solidFill>
          <a:ln w="6350" cap="sq">
            <a:solidFill>
              <a:schemeClr val="tx1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solidFill>
            <a:schemeClr val="bg2"/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601076" cy="6382512"/>
          </a:xfrm>
          <a:solidFill>
            <a:srgbClr val="808080"/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3EB3A624-F501-46A9-B8CA-4949E24E27C8}" type="datetimeFigureOut">
              <a:rPr lang="en-US" smtClean="0"/>
              <a:t>6/25/2020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378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tx1"/>
          </a:solidFill>
          <a:ln w="6350" cap="flat" cmpd="sng" algn="ctr">
            <a:solidFill>
              <a:schemeClr val="tx1">
                <a:lumMod val="75000"/>
              </a:schemeClr>
            </a:solidFill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solidFill>
            <a:schemeClr val="bg2"/>
          </a:solidFill>
          <a:ln w="6350" cap="sq" cmpd="sng" algn="ctr">
            <a:noFill/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9464" y="6214535"/>
            <a:ext cx="274320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bg2"/>
                </a:solidFill>
              </a:defRPr>
            </a:lvl1pPr>
          </a:lstStyle>
          <a:p>
            <a:fld id="{40C4D3C1-679D-44D8-8A9C-D402CE4EF569}" type="datetimeFigureOut">
              <a:rPr lang="en-US" smtClean="0"/>
              <a:t>6/25/2020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214535"/>
            <a:ext cx="521208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48535" y="6214535"/>
            <a:ext cx="1463040" cy="2560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bg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00971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/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2">
            <a:lumMod val="60000"/>
            <a:lumOff val="40000"/>
          </a:schemeClr>
        </a:buClr>
        <a:buFont typeface="Arial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36.png"/><Relationship Id="rId7" Type="http://schemas.openxmlformats.org/officeDocument/2006/relationships/image" Target="../media/image40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10" Type="http://schemas.openxmlformats.org/officeDocument/2006/relationships/image" Target="../media/image43.png"/><Relationship Id="rId4" Type="http://schemas.openxmlformats.org/officeDocument/2006/relationships/image" Target="../media/image37.png"/><Relationship Id="rId9" Type="http://schemas.openxmlformats.org/officeDocument/2006/relationships/image" Target="../media/image4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61708" y="1937982"/>
            <a:ext cx="9068586" cy="2744081"/>
          </a:xfrm>
        </p:spPr>
        <p:txBody>
          <a:bodyPr/>
          <a:lstStyle/>
          <a:p>
            <a:r>
              <a:rPr lang="es-C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Matemática</a:t>
            </a:r>
            <a:endParaRPr lang="es-C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/>
            <a:r>
              <a:rPr lang="es-C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25/06/2020</a:t>
            </a:r>
          </a:p>
        </p:txBody>
      </p:sp>
    </p:spTree>
    <p:extLst>
      <p:ext uri="{BB962C8B-B14F-4D97-AF65-F5344CB8AC3E}">
        <p14:creationId xmlns:p14="http://schemas.microsoft.com/office/powerpoint/2010/main" val="14702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8429" y="204412"/>
            <a:ext cx="5540876" cy="876363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172" y="1206873"/>
            <a:ext cx="8417166" cy="2625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43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771" y="490537"/>
            <a:ext cx="10641987" cy="3355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46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974" y="642593"/>
            <a:ext cx="7210425" cy="3590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689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956" y="642594"/>
            <a:ext cx="9124949" cy="2933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477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233" y="523313"/>
            <a:ext cx="10082690" cy="2972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57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5190" y="642594"/>
            <a:ext cx="10509997" cy="24033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084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02094" y="466380"/>
            <a:ext cx="6068246" cy="1099794"/>
          </a:xfrm>
        </p:spPr>
        <p:txBody>
          <a:bodyPr>
            <a:normAutofit/>
          </a:bodyPr>
          <a:lstStyle/>
          <a:p>
            <a:pPr algn="ctr"/>
            <a:r>
              <a:rPr lang="es-CL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MATEMÁTICA</a:t>
            </a:r>
            <a:endParaRPr lang="es-CL" sz="6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2350" y="1566174"/>
            <a:ext cx="6023214" cy="2108125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52694" y="4047564"/>
            <a:ext cx="2246897" cy="2160000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49357" y="4047564"/>
            <a:ext cx="1977978" cy="2160000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277101" y="4047564"/>
            <a:ext cx="2331219" cy="2160000"/>
          </a:xfrm>
          <a:prstGeom prst="rect">
            <a:avLst/>
          </a:prstGeom>
        </p:spPr>
      </p:pic>
      <p:pic>
        <p:nvPicPr>
          <p:cNvPr id="9" name="Imagen 8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294" y="3832412"/>
            <a:ext cx="2859327" cy="2375152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41294" y="763140"/>
            <a:ext cx="2689412" cy="2670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8997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213" y="574636"/>
            <a:ext cx="10720672" cy="313675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/>
              <p:cNvSpPr txBox="1"/>
              <p:nvPr/>
            </p:nvSpPr>
            <p:spPr>
              <a:xfrm>
                <a:off x="1526241" y="3186952"/>
                <a:ext cx="273632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s-CL" sz="2400" b="1" dirty="0" smtClean="0">
                    <a:solidFill>
                      <a:schemeClr val="bg1"/>
                    </a:solidFill>
                  </a:rPr>
                  <a:t>Á</a:t>
                </a:r>
                <a14:m>
                  <m:oMath xmlns:m="http://schemas.openxmlformats.org/officeDocument/2006/math">
                    <m:r>
                      <a:rPr lang="es-CL" sz="2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𝒏𝒈𝒖𝒍𝒐</m:t>
                    </m:r>
                    <m:r>
                      <a:rPr lang="es-CL" sz="2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s-CL" sz="2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𝒅𝒆𝒍</m:t>
                    </m:r>
                    <m:r>
                      <a:rPr lang="es-CL" sz="2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s-CL" sz="2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𝒄𝒆𝒏𝒕𝒓𝒐</m:t>
                    </m:r>
                  </m:oMath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2" name="Cuadro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6241" y="3186952"/>
                <a:ext cx="2736327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6682" t="-26667" r="-2450" b="-5000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/>
              <p:cNvSpPr txBox="1"/>
              <p:nvPr/>
            </p:nvSpPr>
            <p:spPr>
              <a:xfrm>
                <a:off x="4994596" y="3160057"/>
                <a:ext cx="245900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s-CL" sz="2400" b="1" dirty="0" smtClean="0">
                    <a:solidFill>
                      <a:schemeClr val="bg1"/>
                    </a:solidFill>
                  </a:rPr>
                  <a:t>Á</a:t>
                </a:r>
                <a14:m>
                  <m:oMath xmlns:m="http://schemas.openxmlformats.org/officeDocument/2006/math">
                    <m:r>
                      <a:rPr lang="es-CL" sz="2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𝒏𝒈𝒖𝒍𝒐</m:t>
                    </m:r>
                    <m:r>
                      <a:rPr lang="es-CL" sz="2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s-CL" sz="2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𝒆𝒙𝒕𝒆𝒓𝒊𝒐𝒓</m:t>
                    </m:r>
                  </m:oMath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4596" y="3160057"/>
                <a:ext cx="2459006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7426" t="-24590" r="-3465" b="-4918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8590429" y="3160057"/>
                <a:ext cx="240129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s-CL" sz="2400" b="1" dirty="0" smtClean="0">
                    <a:solidFill>
                      <a:schemeClr val="bg1"/>
                    </a:solidFill>
                  </a:rPr>
                  <a:t>Á</a:t>
                </a:r>
                <a14:m>
                  <m:oMath xmlns:m="http://schemas.openxmlformats.org/officeDocument/2006/math">
                    <m:r>
                      <a:rPr lang="es-CL" sz="2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𝒏𝒈𝒖𝒍𝒐</m:t>
                    </m:r>
                    <m:r>
                      <a:rPr lang="es-CL" sz="2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s-CL" sz="2400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𝒊𝒏𝒔𝒄𝒓𝒊𝒕𝒐</m:t>
                    </m:r>
                  </m:oMath>
                </a14:m>
                <a:endParaRPr lang="es-CL" sz="2400" b="1" dirty="0"/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0429" y="3160057"/>
                <a:ext cx="2401298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7614" t="-24590" r="-3807" b="-49180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0758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2365" y="588806"/>
            <a:ext cx="10939098" cy="4951381"/>
          </a:xfrm>
          <a:prstGeom prst="rect">
            <a:avLst/>
          </a:prstGeom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55115" y="1259866"/>
            <a:ext cx="4038039" cy="428032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/>
              <p:cNvSpPr txBox="1"/>
              <p:nvPr/>
            </p:nvSpPr>
            <p:spPr>
              <a:xfrm>
                <a:off x="8984170" y="4679576"/>
                <a:ext cx="57066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𝟓𝟎</m:t>
                      </m:r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CuadroTexto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4170" y="4679576"/>
                <a:ext cx="570669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12903" r="-11828" b="-1166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8665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047" y="550625"/>
            <a:ext cx="8056722" cy="4411339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3991" y="1574988"/>
            <a:ext cx="4391025" cy="45148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9145535" y="3133164"/>
                <a:ext cx="75501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𝟏𝟐𝟎</m:t>
                      </m:r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5535" y="3133164"/>
                <a:ext cx="755015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7258" r="-8871" b="-819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7504994" y="4182035"/>
                <a:ext cx="29976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𝑿</m:t>
                      </m:r>
                    </m:oMath>
                  </m:oMathPara>
                </a14:m>
                <a:endParaRPr lang="es-CL" sz="2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4994" y="4182035"/>
                <a:ext cx="299762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20408" r="-22449" b="-983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7251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2740" y="225736"/>
            <a:ext cx="8107005" cy="4238688"/>
          </a:xfrm>
          <a:prstGeom prst="rect">
            <a:avLst/>
          </a:prstGeom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49378" y="1644463"/>
            <a:ext cx="4324350" cy="45910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/>
              <p:cNvSpPr txBox="1"/>
              <p:nvPr/>
            </p:nvSpPr>
            <p:spPr>
              <a:xfrm>
                <a:off x="9134045" y="3939988"/>
                <a:ext cx="75501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𝟏𝟓𝟎</m:t>
                      </m:r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34045" y="3939988"/>
                <a:ext cx="755015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8065" r="-9677" b="-11475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CuadroTexto 6"/>
              <p:cNvSpPr txBox="1"/>
              <p:nvPr/>
            </p:nvSpPr>
            <p:spPr>
              <a:xfrm>
                <a:off x="9739179" y="2013795"/>
                <a:ext cx="29976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𝑿</m:t>
                      </m:r>
                    </m:oMath>
                  </m:oMathPara>
                </a14:m>
                <a:endParaRPr lang="es-CL" sz="2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39179" y="2013795"/>
                <a:ext cx="299761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22449" r="-20408" b="-983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4005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072" y="481229"/>
            <a:ext cx="7103409" cy="424913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2" name="CuadroTexto 1"/>
              <p:cNvSpPr txBox="1"/>
              <p:nvPr/>
            </p:nvSpPr>
            <p:spPr>
              <a:xfrm>
                <a:off x="7967382" y="941294"/>
                <a:ext cx="171566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0" i="1" smtClean="0">
                          <a:latin typeface="Cambria Math" panose="02040503050406030204" pitchFamily="18" charset="0"/>
                        </a:rPr>
                        <m:t>58 :2=29°</m:t>
                      </m:r>
                    </m:oMath>
                  </m:oMathPara>
                </a14:m>
                <a:endParaRPr lang="es-CL" sz="2400" dirty="0"/>
              </a:p>
            </p:txBody>
          </p:sp>
        </mc:Choice>
        <mc:Fallback>
          <p:sp>
            <p:nvSpPr>
              <p:cNvPr id="2" name="CuadroTexto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7382" y="941294"/>
                <a:ext cx="1715662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3915" r="-3559" b="-11475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CuadroTexto 4"/>
              <p:cNvSpPr txBox="1"/>
              <p:nvPr/>
            </p:nvSpPr>
            <p:spPr>
              <a:xfrm>
                <a:off x="5645524" y="3500717"/>
                <a:ext cx="54021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29°</m:t>
                      </m:r>
                    </m:oMath>
                  </m:oMathPara>
                </a14:m>
                <a:endParaRPr lang="es-CL" sz="2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5524" y="3500717"/>
                <a:ext cx="540212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11236" r="-12360" b="-983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uadroTexto 5"/>
              <p:cNvSpPr txBox="1"/>
              <p:nvPr/>
            </p:nvSpPr>
            <p:spPr>
              <a:xfrm>
                <a:off x="4708712" y="2859740"/>
                <a:ext cx="54021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29°</m:t>
                      </m:r>
                    </m:oMath>
                  </m:oMathPara>
                </a14:m>
                <a:endParaRPr lang="es-CL" sz="2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8712" y="2859740"/>
                <a:ext cx="540212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11236" r="-12360" b="-983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uadroTexto 6"/>
              <p:cNvSpPr txBox="1"/>
              <p:nvPr/>
            </p:nvSpPr>
            <p:spPr>
              <a:xfrm>
                <a:off x="5744136" y="2079811"/>
                <a:ext cx="54021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58°</m:t>
                      </m:r>
                    </m:oMath>
                  </m:oMathPara>
                </a14:m>
                <a:endParaRPr lang="es-CL" sz="2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4136" y="2079811"/>
                <a:ext cx="540212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12360" r="-13483" b="-11475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3439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256" y="608765"/>
            <a:ext cx="11336663" cy="344090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CuadroTexto 4"/>
              <p:cNvSpPr txBox="1"/>
              <p:nvPr/>
            </p:nvSpPr>
            <p:spPr>
              <a:xfrm>
                <a:off x="898713" y="1829528"/>
                <a:ext cx="54021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s-CL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s-CL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5" name="CuadroTexto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8713" y="1829528"/>
                <a:ext cx="540212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11236" r="-12360" b="-983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uadroTexto 5"/>
              <p:cNvSpPr txBox="1"/>
              <p:nvPr/>
            </p:nvSpPr>
            <p:spPr>
              <a:xfrm>
                <a:off x="3615018" y="2178382"/>
                <a:ext cx="54021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s-CL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s-CL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15018" y="2178382"/>
                <a:ext cx="540212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11236" r="-13483" b="-11475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uadroTexto 6"/>
              <p:cNvSpPr txBox="1"/>
              <p:nvPr/>
            </p:nvSpPr>
            <p:spPr>
              <a:xfrm>
                <a:off x="2502274" y="2048023"/>
                <a:ext cx="38792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s-CL" sz="2400" i="1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B</m:t>
                      </m:r>
                      <m:r>
                        <a:rPr lang="es-CL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02274" y="2048023"/>
                <a:ext cx="387927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15625" r="-17188" b="-819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uadroTexto 7"/>
              <p:cNvSpPr txBox="1"/>
              <p:nvPr/>
            </p:nvSpPr>
            <p:spPr>
              <a:xfrm>
                <a:off x="4931149" y="1542290"/>
                <a:ext cx="2176878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es-CL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0+85=165</m:t>
                      </m:r>
                    </m:oMath>
                  </m:oMathPara>
                </a14:m>
                <a:endParaRPr lang="es-CL" sz="2400" b="0" dirty="0" smtClean="0">
                  <a:solidFill>
                    <a:schemeClr val="bg1"/>
                  </a:solidFill>
                </a:endParaRPr>
              </a:p>
              <a:p>
                <a:r>
                  <a:rPr lang="es-CL" sz="2400" dirty="0" smtClean="0">
                    <a:solidFill>
                      <a:schemeClr val="bg1"/>
                    </a:solidFill>
                  </a:rPr>
                  <a:t>165 : 2 = 82,5° </a:t>
                </a:r>
                <a:endParaRPr lang="es-CL" sz="2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1149" y="1542290"/>
                <a:ext cx="2176878" cy="738664"/>
              </a:xfrm>
              <a:prstGeom prst="rect">
                <a:avLst/>
              </a:prstGeom>
              <a:blipFill rotWithShape="0">
                <a:blip r:embed="rId6"/>
                <a:stretch>
                  <a:fillRect l="-8683" b="-2396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CuadroTexto 8"/>
              <p:cNvSpPr txBox="1"/>
              <p:nvPr/>
            </p:nvSpPr>
            <p:spPr>
              <a:xfrm>
                <a:off x="4911886" y="2413078"/>
                <a:ext cx="262091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s-CL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80</m:t>
                      </m:r>
                      <m:r>
                        <a:rPr lang="es-CL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°−82,5=97,5</m:t>
                      </m:r>
                    </m:oMath>
                  </m:oMathPara>
                </a14:m>
                <a:endParaRPr lang="es-CL" sz="2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1886" y="2413078"/>
                <a:ext cx="2620910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2093" r="-2326" b="-1166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612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173" y="467781"/>
            <a:ext cx="11203653" cy="3552889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CuadroTexto 3"/>
              <p:cNvSpPr txBox="1"/>
              <p:nvPr/>
            </p:nvSpPr>
            <p:spPr>
              <a:xfrm>
                <a:off x="1744654" y="2180544"/>
                <a:ext cx="53540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s-CL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38</m:t>
                      </m:r>
                      <m:r>
                        <a:rPr lang="es-CL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4" name="CuadroTexto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44654" y="2180544"/>
                <a:ext cx="535403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7955" r="-10227" b="-11111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CuadroTexto 5"/>
              <p:cNvSpPr txBox="1"/>
              <p:nvPr/>
            </p:nvSpPr>
            <p:spPr>
              <a:xfrm>
                <a:off x="2704794" y="2244226"/>
                <a:ext cx="71013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102°</m:t>
                      </m:r>
                    </m:oMath>
                  </m:oMathPara>
                </a14:m>
                <a:endParaRPr lang="es-CL" sz="2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6" name="CuadroTexto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4794" y="2244226"/>
                <a:ext cx="710131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9483" r="-9483" b="-983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CuadroTexto 6"/>
              <p:cNvSpPr txBox="1"/>
              <p:nvPr/>
            </p:nvSpPr>
            <p:spPr>
              <a:xfrm>
                <a:off x="4234294" y="2134377"/>
                <a:ext cx="54021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s-CL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s-CL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s-CL" sz="2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7" name="CuadroTexto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4294" y="2134377"/>
                <a:ext cx="540212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12500" r="-12500" b="-983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CuadroTexto 7"/>
              <p:cNvSpPr txBox="1"/>
              <p:nvPr/>
            </p:nvSpPr>
            <p:spPr>
              <a:xfrm>
                <a:off x="809037" y="2234794"/>
                <a:ext cx="25776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s-CL" sz="2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8" name="CuadroTexto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037" y="2234794"/>
                <a:ext cx="257763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14286" r="-9524" b="-1667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CuadroTexto 8"/>
              <p:cNvSpPr txBox="1"/>
              <p:nvPr/>
            </p:nvSpPr>
            <p:spPr>
              <a:xfrm>
                <a:off x="6359899" y="1328766"/>
                <a:ext cx="1873590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36=</m:t>
                      </m:r>
                      <m:f>
                        <m:fPr>
                          <m:ctrlPr>
                            <a:rPr lang="es-CL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CL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−102</m:t>
                          </m:r>
                        </m:num>
                        <m:den>
                          <m:r>
                            <a:rPr lang="es-CL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CL" sz="2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9" name="CuadroTexto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9899" y="1328766"/>
                <a:ext cx="1873590" cy="69147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CuadroTexto 9"/>
              <p:cNvSpPr txBox="1"/>
              <p:nvPr/>
            </p:nvSpPr>
            <p:spPr>
              <a:xfrm>
                <a:off x="6163242" y="2164899"/>
                <a:ext cx="2266903" cy="14773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36</m:t>
                      </m:r>
                      <m:r>
                        <a:rPr lang="es-CL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∙2=</m:t>
                      </m:r>
                      <m:r>
                        <a:rPr lang="es-CL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s-CL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−102</m:t>
                      </m:r>
                    </m:oMath>
                  </m:oMathPara>
                </a14:m>
                <a:endParaRPr lang="es-CL" sz="2400" b="0" dirty="0" smtClean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72=</m:t>
                      </m:r>
                      <m:r>
                        <a:rPr lang="es-CL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−102</m:t>
                      </m:r>
                    </m:oMath>
                  </m:oMathPara>
                </a14:m>
                <a:endParaRPr lang="es-CL" sz="2400" b="0" dirty="0" smtClean="0">
                  <a:solidFill>
                    <a:schemeClr val="bg1"/>
                  </a:solidFill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72+102=</m:t>
                      </m:r>
                      <m:r>
                        <a:rPr lang="es-CL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s-CL" sz="2400" b="0" dirty="0" smtClean="0">
                  <a:solidFill>
                    <a:schemeClr val="bg1"/>
                  </a:solidFill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174=</m:t>
                      </m:r>
                      <m:r>
                        <a:rPr lang="es-CL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s-CL" sz="2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0" name="CuadroTexto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3242" y="2164899"/>
                <a:ext cx="2266903" cy="1477328"/>
              </a:xfrm>
              <a:prstGeom prst="rect">
                <a:avLst/>
              </a:prstGeom>
              <a:blipFill rotWithShape="0">
                <a:blip r:embed="rId8"/>
                <a:stretch>
                  <a:fillRect l="-2151" r="-2688" b="-2066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CuadroTexto 10"/>
              <p:cNvSpPr txBox="1"/>
              <p:nvPr/>
            </p:nvSpPr>
            <p:spPr>
              <a:xfrm>
                <a:off x="9312649" y="1334600"/>
                <a:ext cx="2043508" cy="6914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s-CL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38</m:t>
                      </m:r>
                      <m:r>
                        <a:rPr lang="es-CL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CL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CL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s-CL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+102</m:t>
                          </m:r>
                        </m:num>
                        <m:den>
                          <m:r>
                            <a:rPr lang="es-CL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s-CL" sz="2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1" name="CuadroTexto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2649" y="1334600"/>
                <a:ext cx="2043508" cy="691471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CuadroTexto 12"/>
              <p:cNvSpPr txBox="1"/>
              <p:nvPr/>
            </p:nvSpPr>
            <p:spPr>
              <a:xfrm>
                <a:off x="9089254" y="2230733"/>
                <a:ext cx="2436821" cy="14773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138</m:t>
                      </m:r>
                      <m:r>
                        <a:rPr lang="es-CL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∙2=</m:t>
                      </m:r>
                      <m:r>
                        <a:rPr lang="es-CL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s-CL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+102</m:t>
                      </m:r>
                    </m:oMath>
                  </m:oMathPara>
                </a14:m>
                <a:endParaRPr lang="es-CL" sz="2400" b="0" dirty="0" smtClean="0">
                  <a:solidFill>
                    <a:schemeClr val="bg1"/>
                  </a:solidFill>
                  <a:ea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276=</m:t>
                      </m:r>
                      <m:r>
                        <a:rPr lang="es-CL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s-CL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+102</m:t>
                      </m:r>
                    </m:oMath>
                  </m:oMathPara>
                </a14:m>
                <a:endParaRPr lang="es-CL" sz="2400" b="0" dirty="0" smtClean="0">
                  <a:solidFill>
                    <a:schemeClr val="bg1"/>
                  </a:solidFill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276−102=</m:t>
                      </m:r>
                      <m:r>
                        <a:rPr lang="es-CL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s-CL" sz="2400" b="0" dirty="0" smtClean="0">
                  <a:solidFill>
                    <a:schemeClr val="bg1"/>
                  </a:solidFill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L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174=</m:t>
                      </m:r>
                      <m:r>
                        <a:rPr lang="es-CL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s-CL" sz="2400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3" name="CuadroTexto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9254" y="2230733"/>
                <a:ext cx="2436821" cy="1477328"/>
              </a:xfrm>
              <a:prstGeom prst="rect">
                <a:avLst/>
              </a:prstGeom>
              <a:blipFill rotWithShape="0">
                <a:blip r:embed="rId10"/>
                <a:stretch>
                  <a:fillRect l="-2000" r="-2500" b="-1653"/>
                </a:stretch>
              </a:blipFill>
            </p:spPr>
            <p:txBody>
              <a:bodyPr/>
              <a:lstStyle/>
              <a:p>
                <a:r>
                  <a:rPr lang="es-C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2615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Anaranjado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6728D11B-929E-4324-91B0-4A4DA4CAC3D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761</TotalTime>
  <Words>105</Words>
  <Application>Microsoft Office PowerPoint</Application>
  <PresentationFormat>Panorámica</PresentationFormat>
  <Paragraphs>35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0" baseType="lpstr">
      <vt:lpstr>Arial</vt:lpstr>
      <vt:lpstr>Cambria Math</vt:lpstr>
      <vt:lpstr>Century Gothic</vt:lpstr>
      <vt:lpstr>Times New Roman</vt:lpstr>
      <vt:lpstr>Savon</vt:lpstr>
      <vt:lpstr>Matemática</vt:lpstr>
      <vt:lpstr>MATEMÁTICA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Geometría 3d Matemática</dc:title>
  <dc:creator>Marian</dc:creator>
  <cp:lastModifiedBy>Marian</cp:lastModifiedBy>
  <cp:revision>46</cp:revision>
  <dcterms:created xsi:type="dcterms:W3CDTF">2020-06-08T20:27:20Z</dcterms:created>
  <dcterms:modified xsi:type="dcterms:W3CDTF">2020-06-25T12:47:27Z</dcterms:modified>
</cp:coreProperties>
</file>