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75" r:id="rId5"/>
    <p:sldId id="278" r:id="rId6"/>
    <p:sldId id="279" r:id="rId7"/>
    <p:sldId id="280" r:id="rId8"/>
    <p:sldId id="282" r:id="rId9"/>
    <p:sldId id="284" r:id="rId10"/>
    <p:sldId id="283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71" autoAdjust="0"/>
    <p:restoredTop sz="94660"/>
  </p:normalViewPr>
  <p:slideViewPr>
    <p:cSldViewPr snapToGrid="0">
      <p:cViewPr varScale="1">
        <p:scale>
          <a:sx n="71" d="100"/>
          <a:sy n="71" d="100"/>
        </p:scale>
        <p:origin x="7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2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4159CD-DA3A-463F-AFEF-A68838A6859B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12A925-E007-46C2-84AB-35EE10DCAD39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C2DCB-466C-4061-8D51-D3254DD77FA1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DB09B-D413-414E-B13F-B1984CD8FF65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38F992-55E7-4B2D-A6F1-8C9243CBFE1B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298110-BAA6-4256-A2E5-BB66A47D2616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03892-3343-4E4E-B81B-70A099359AD2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3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232F85-D33A-46AF-9088-5A7400C1018E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6/23/2020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7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png"/><Relationship Id="rId3" Type="http://schemas.openxmlformats.org/officeDocument/2006/relationships/image" Target="../media/image40.png"/><Relationship Id="rId7" Type="http://schemas.openxmlformats.org/officeDocument/2006/relationships/image" Target="../media/image44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Relationship Id="rId9" Type="http://schemas.openxmlformats.org/officeDocument/2006/relationships/image" Target="../media/image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1937982"/>
            <a:ext cx="9068586" cy="2744081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Geometría 3d</a:t>
            </a:r>
            <a:b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s-C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/ 06 /2020</a:t>
            </a:r>
          </a:p>
        </p:txBody>
      </p:sp>
    </p:spTree>
    <p:extLst>
      <p:ext uri="{BB962C8B-B14F-4D97-AF65-F5344CB8AC3E}">
        <p14:creationId xmlns:p14="http://schemas.microsoft.com/office/powerpoint/2010/main" val="147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369" y="483537"/>
            <a:ext cx="6946324" cy="287325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156947" y="1898245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947" y="1898245"/>
                <a:ext cx="57066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702" r="-9574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2337549" y="1735497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549" y="1735497"/>
                <a:ext cx="57066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0638" r="-106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8182535" y="1129553"/>
                <a:ext cx="3001399" cy="7143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𝑨𝑬</m:t>
                              </m:r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𝑫𝑩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535" y="1129553"/>
                <a:ext cx="3001399" cy="71436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8182535" y="2167458"/>
                <a:ext cx="2027799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535" y="2167458"/>
                <a:ext cx="2027799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8182535" y="3334871"/>
                <a:ext cx="117763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𝟕𝟎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535" y="3334871"/>
                <a:ext cx="1177630" cy="69147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8182535" y="4374777"/>
                <a:ext cx="11776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𝟑𝟓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2535" y="4374777"/>
                <a:ext cx="117763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591" r="-5699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248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840" y="1114144"/>
            <a:ext cx="9828960" cy="3243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13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" y="655320"/>
            <a:ext cx="98964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758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911536"/>
            <a:ext cx="10404343" cy="4709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665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577520"/>
            <a:ext cx="8056722" cy="441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2511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642594"/>
            <a:ext cx="8107005" cy="4238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0056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49" y="642594"/>
            <a:ext cx="7103409" cy="4249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439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4425" y="642594"/>
            <a:ext cx="10010775" cy="303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121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369" y="642594"/>
            <a:ext cx="10822017" cy="343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153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454151"/>
            <a:ext cx="10058400" cy="845620"/>
          </a:xfrm>
        </p:spPr>
        <p:txBody>
          <a:bodyPr/>
          <a:lstStyle/>
          <a:p>
            <a:pPr algn="ctr"/>
            <a:r>
              <a:rPr lang="es-CL" dirty="0" smtClean="0"/>
              <a:t>GEOMETRÍA 3D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2565" y="1434242"/>
            <a:ext cx="9393682" cy="453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617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847" y="617132"/>
            <a:ext cx="6068246" cy="1099794"/>
          </a:xfrm>
        </p:spPr>
        <p:txBody>
          <a:bodyPr>
            <a:normAutofit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5080" y="1618474"/>
            <a:ext cx="6023214" cy="21081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694" y="4047564"/>
            <a:ext cx="2246897" cy="216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9357" y="4047564"/>
            <a:ext cx="1977978" cy="216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7101" y="4047564"/>
            <a:ext cx="2331219" cy="2160000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659" y="2672537"/>
            <a:ext cx="3143245" cy="3341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899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4375" y="470647"/>
            <a:ext cx="10134601" cy="5841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4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129" y="481230"/>
            <a:ext cx="5681550" cy="308224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586010" y="2326341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6010" y="2326341"/>
                <a:ext cx="570669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0638" r="-106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389159" y="779930"/>
                <a:ext cx="3234018" cy="751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𝑪𝑨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𝑫𝑩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779930"/>
                <a:ext cx="3234018" cy="7518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389159" y="1759135"/>
                <a:ext cx="3234018" cy="7518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𝑫𝑩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1759135"/>
                <a:ext cx="3234018" cy="75187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389159" y="2717707"/>
                <a:ext cx="3234018" cy="379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𝑫𝑩</m:t>
                          </m:r>
                        </m:e>
                      </m:acc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2717707"/>
                <a:ext cx="3234018" cy="37920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389159" y="3353038"/>
                <a:ext cx="3234018" cy="379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𝑫𝑩</m:t>
                          </m:r>
                        </m:e>
                      </m:acc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3353038"/>
                <a:ext cx="3234018" cy="37920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389159" y="3988369"/>
                <a:ext cx="3234018" cy="379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𝑫𝑩</m:t>
                          </m:r>
                        </m:e>
                      </m:acc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3988369"/>
                <a:ext cx="3234018" cy="37920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7389159" y="4623700"/>
                <a:ext cx="3234018" cy="41684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𝑫𝑩</m:t>
                              </m:r>
                            </m:e>
                          </m:acc>
                        </m:e>
                      </m:d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4623700"/>
                <a:ext cx="3234018" cy="41684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076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7389159" y="779930"/>
                <a:ext cx="3234018" cy="75969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𝑨𝑬</m:t>
                                  </m:r>
                                </m:e>
                              </m:acc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𝑪𝑫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779930"/>
                <a:ext cx="3234018" cy="7596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389159" y="1759135"/>
                <a:ext cx="3234018" cy="7010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°+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1759135"/>
                <a:ext cx="3234018" cy="70108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389159" y="2717707"/>
                <a:ext cx="3234018" cy="6901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𝟏𝟐𝟎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2717707"/>
                <a:ext cx="3234018" cy="6901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389159" y="3508497"/>
                <a:ext cx="3234018" cy="37920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9159" y="3508497"/>
                <a:ext cx="3234018" cy="379206"/>
              </a:xfrm>
              <a:prstGeom prst="rect">
                <a:avLst/>
              </a:prstGeom>
              <a:blipFill rotWithShape="0">
                <a:blip r:embed="rId5"/>
                <a:stretch>
                  <a:fillRect b="-6452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Imagen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6286" y="558600"/>
            <a:ext cx="5438825" cy="315294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3958895" y="3313228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8895" y="3313228"/>
                <a:ext cx="570669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0638" r="-106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066472" y="971200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𝟒𝟎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6472" y="971200"/>
                <a:ext cx="57066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0638" r="-10638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65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931" y="514909"/>
            <a:ext cx="5129400" cy="27796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852316" y="1904718"/>
                <a:ext cx="7550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2316" y="1904718"/>
                <a:ext cx="75501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8065" r="-8065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3177102" y="2089384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𝟔𝟎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7102" y="2089384"/>
                <a:ext cx="57066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0638" r="-10638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106770" y="941294"/>
                <a:ext cx="3012811" cy="759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𝑩𝑨</m:t>
                                  </m:r>
                                </m:e>
                              </m:acc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𝑫𝑪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770" y="941294"/>
                <a:ext cx="3012811" cy="75969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106770" y="1926848"/>
                <a:ext cx="1981312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𝟏𝟎𝟎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𝟔𝟎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770" y="1926848"/>
                <a:ext cx="1981312" cy="69147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106770" y="2948792"/>
                <a:ext cx="1062214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𝟒𝟎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6770" y="2948792"/>
                <a:ext cx="1062214" cy="69147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205382" y="3970736"/>
                <a:ext cx="11776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5382" y="3970736"/>
                <a:ext cx="1177630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591" r="-4663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018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24" y="450476"/>
            <a:ext cx="6122148" cy="3005418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5641042" y="1768519"/>
            <a:ext cx="51771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30°</a:t>
            </a:r>
            <a:r>
              <a:rPr lang="es-CL" sz="2400" b="1" dirty="0" smtClean="0"/>
              <a:t>°</a:t>
            </a:r>
            <a:endParaRPr lang="es-CL" sz="24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2464174" y="2137851"/>
            <a:ext cx="9110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140°</a:t>
            </a:r>
            <a:r>
              <a:rPr lang="es-CL" sz="2400" b="1" dirty="0" smtClean="0"/>
              <a:t>°</a:t>
            </a:r>
            <a:endParaRPr lang="es-CL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792571" y="1008824"/>
                <a:ext cx="2943883" cy="759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𝑴𝑲</m:t>
                                  </m:r>
                                </m:e>
                              </m:acc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𝑰𝑱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571" y="1008824"/>
                <a:ext cx="2943883" cy="75969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792570" y="2100871"/>
                <a:ext cx="2811667" cy="7496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𝟏𝟒𝟎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𝑰𝑱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570" y="2100871"/>
                <a:ext cx="2811667" cy="7496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792570" y="3081048"/>
                <a:ext cx="2726196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𝟔𝟎</m:t>
                    </m:r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</m:oMath>
                </a14:m>
                <a:r>
                  <a:rPr lang="es-CL" sz="24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𝟏𝟒𝟎</m:t>
                    </m:r>
                    <m:r>
                      <a:rPr lang="es-CL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es-CL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r>
                      <a:rPr lang="es-CL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acc>
                      <m:accPr>
                        <m:chr m:val="̂"/>
                        <m:ctrlPr>
                          <a:rPr lang="es-CL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s-CL" sz="24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𝑰𝑱</m:t>
                        </m:r>
                      </m:e>
                    </m:acc>
                    <m:r>
                      <a:rPr lang="es-CL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570" y="3081048"/>
                <a:ext cx="2726196" cy="3792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634672" y="3754176"/>
                <a:ext cx="3127459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𝟏𝟒𝟎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°=−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𝑰𝑱</m:t>
                          </m:r>
                        </m:e>
                      </m:acc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672" y="3754176"/>
                <a:ext cx="3127459" cy="37920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8368625" y="4295109"/>
                <a:ext cx="2235612" cy="3792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°=−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𝑰𝑱</m:t>
                          </m:r>
                        </m:e>
                      </m:acc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8625" y="4295109"/>
                <a:ext cx="2235612" cy="37920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8299821" y="5029066"/>
                <a:ext cx="1797159" cy="416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d>
                        <m:dPr>
                          <m:ctrlP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̂"/>
                              <m:ctrlPr>
                                <a:rPr lang="es-CL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𝑰𝑱</m:t>
                              </m:r>
                            </m:e>
                          </m:acc>
                        </m:e>
                      </m:d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9821" y="5029066"/>
                <a:ext cx="1797159" cy="41684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577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792571" y="1008824"/>
                <a:ext cx="3012811" cy="7596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𝜶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d>
                            <m:dPr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̂"/>
                                  <m:ctrlP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CL" sz="2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𝑩𝑪</m:t>
                                  </m:r>
                                </m:e>
                              </m:acc>
                            </m:e>
                          </m:d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𝑫𝑨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571" y="1008824"/>
                <a:ext cx="3012811" cy="7596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7867107" y="2002452"/>
                <a:ext cx="2662588" cy="751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𝟐𝟓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f>
                        <m:fPr>
                          <m:ctrlP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acc>
                            <m:accPr>
                              <m:chr m:val="̂"/>
                              <m:ctrlP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CL" sz="2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𝑩𝑪</m:t>
                              </m:r>
                            </m:e>
                          </m:acc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)−</m:t>
                          </m:r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𝟑𝟎</m:t>
                          </m:r>
                        </m:num>
                        <m:den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107" y="2002452"/>
                <a:ext cx="2662588" cy="7518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7792570" y="3081048"/>
                <a:ext cx="2597121" cy="416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𝟓𝟎</m:t>
                    </m:r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°=</m:t>
                    </m:r>
                  </m:oMath>
                </a14:m>
                <a:r>
                  <a:rPr lang="es-CL" sz="2400" b="1" dirty="0" smtClean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𝒎</m:t>
                    </m:r>
                    <m:d>
                      <m:dPr>
                        <m:ctrlPr>
                          <a:rPr lang="es-CL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s-CL" sz="2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s-CL" sz="2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𝑩𝑪</m:t>
                            </m:r>
                          </m:e>
                        </m:acc>
                      </m:e>
                    </m:d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s-CL" sz="2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𝟑𝟎</m:t>
                    </m:r>
                  </m:oMath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2570" y="3081048"/>
                <a:ext cx="2597121" cy="41684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7634672" y="3754176"/>
                <a:ext cx="2778005" cy="381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𝟓𝟎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°+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𝑩𝑪</m:t>
                          </m:r>
                        </m:e>
                      </m:acc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34672" y="3754176"/>
                <a:ext cx="2778005" cy="3813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8335058" y="4391845"/>
                <a:ext cx="1927835" cy="3813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°=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acc>
                        <m:accPr>
                          <m:chr m:val="̂"/>
                          <m:ctrlPr>
                            <a:rPr lang="es-CL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s-CL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𝑩𝑪</m:t>
                          </m:r>
                        </m:e>
                      </m:acc>
                      <m:r>
                        <a:rPr lang="es-CL" sz="24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5058" y="4391845"/>
                <a:ext cx="1927835" cy="38138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Imagen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2974" y="442569"/>
            <a:ext cx="6685240" cy="2851960"/>
          </a:xfrm>
          <a:prstGeom prst="rect">
            <a:avLst/>
          </a:prstGeom>
        </p:spPr>
      </p:pic>
      <p:sp>
        <p:nvSpPr>
          <p:cNvPr id="14" name="CuadroTexto 13"/>
          <p:cNvSpPr txBox="1"/>
          <p:nvPr/>
        </p:nvSpPr>
        <p:spPr>
          <a:xfrm>
            <a:off x="4976604" y="2100871"/>
            <a:ext cx="5177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</a:rPr>
              <a:t>30°</a:t>
            </a:r>
            <a:endParaRPr lang="es-CL" sz="2400" b="1" dirty="0"/>
          </a:p>
        </p:txBody>
      </p:sp>
      <p:sp>
        <p:nvSpPr>
          <p:cNvPr id="15" name="CuadroTexto 14"/>
          <p:cNvSpPr txBox="1"/>
          <p:nvPr/>
        </p:nvSpPr>
        <p:spPr>
          <a:xfrm>
            <a:off x="2470933" y="1734669"/>
            <a:ext cx="5177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</a:rPr>
              <a:t>8</a:t>
            </a:r>
            <a:r>
              <a:rPr lang="es-CL" sz="2400" b="1" dirty="0" smtClean="0">
                <a:solidFill>
                  <a:schemeClr val="bg1"/>
                </a:solidFill>
              </a:rPr>
              <a:t>0°</a:t>
            </a:r>
            <a:endParaRPr lang="es-CL" sz="2400" b="1" dirty="0"/>
          </a:p>
        </p:txBody>
      </p:sp>
      <p:sp>
        <p:nvSpPr>
          <p:cNvPr id="16" name="CuadroTexto 15"/>
          <p:cNvSpPr txBox="1"/>
          <p:nvPr/>
        </p:nvSpPr>
        <p:spPr>
          <a:xfrm>
            <a:off x="3687538" y="1916205"/>
            <a:ext cx="51771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s-CL" sz="2400" b="1" dirty="0">
                <a:solidFill>
                  <a:schemeClr val="bg1"/>
                </a:solidFill>
              </a:rPr>
              <a:t>8</a:t>
            </a:r>
            <a:r>
              <a:rPr lang="es-CL" sz="2400" b="1" dirty="0" smtClean="0">
                <a:solidFill>
                  <a:schemeClr val="bg1"/>
                </a:solidFill>
              </a:rPr>
              <a:t>0°</a:t>
            </a:r>
            <a:endParaRPr lang="es-CL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588877" y="3557042"/>
                <a:ext cx="26738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°−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𝟖𝟎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°=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877" y="3557042"/>
                <a:ext cx="2673809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055" r="-2055" b="-1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2729789" y="4030617"/>
                <a:ext cx="224305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𝟏𝟎𝟎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°  :  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 =</m:t>
                      </m:r>
                      <m:r>
                        <a:rPr lang="es-CL" sz="2400" b="1" i="1" smtClean="0">
                          <a:latin typeface="Cambria Math" panose="02040503050406030204" pitchFamily="18" charset="0"/>
                        </a:rPr>
                        <m:t>𝟓𝟎</m:t>
                      </m:r>
                    </m:oMath>
                  </m:oMathPara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789" y="4030617"/>
                <a:ext cx="22430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2446" r="-2446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142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2" grpId="0"/>
      <p:bldP spid="1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692</TotalTime>
  <Words>229</Words>
  <Application>Microsoft Office PowerPoint</Application>
  <PresentationFormat>Panorámica</PresentationFormat>
  <Paragraphs>47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Century Gothic</vt:lpstr>
      <vt:lpstr>Times New Roman</vt:lpstr>
      <vt:lpstr>Savon</vt:lpstr>
      <vt:lpstr>Geometría 3d Matemática</vt:lpstr>
      <vt:lpstr>GEOMETRÍA 3D</vt:lpstr>
      <vt:lpstr>MATEMÁTICA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3d Matemática</dc:title>
  <dc:creator>Marian</dc:creator>
  <cp:lastModifiedBy>Marian</cp:lastModifiedBy>
  <cp:revision>38</cp:revision>
  <dcterms:created xsi:type="dcterms:W3CDTF">2020-06-08T20:27:20Z</dcterms:created>
  <dcterms:modified xsi:type="dcterms:W3CDTF">2020-06-23T14:41:00Z</dcterms:modified>
</cp:coreProperties>
</file>