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2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4159CD-DA3A-463F-AFEF-A68838A6859B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7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2A925-E007-46C2-84AB-35EE10DCAD39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C2DCB-466C-4061-8D51-D3254DD77FA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5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DB09B-D413-414E-B13F-B1984CD8FF65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8F992-55E7-4B2D-A6F1-8C9243CBFE1B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298110-BAA6-4256-A2E5-BB66A47D2616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03892-3343-4E4E-B81B-70A099359AD2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3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232F85-D33A-46AF-9088-5A7400C1018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7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40C4D3C1-679D-44D8-8A9C-D402CE4EF569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97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1937982"/>
            <a:ext cx="9068586" cy="2744081"/>
          </a:xfrm>
        </p:spPr>
        <p:txBody>
          <a:bodyPr/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Geometría 3d</a:t>
            </a:r>
            <a:b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Matemática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/ 06 /2020</a:t>
            </a:r>
          </a:p>
        </p:txBody>
      </p:sp>
    </p:spTree>
    <p:extLst>
      <p:ext uri="{BB962C8B-B14F-4D97-AF65-F5344CB8AC3E}">
        <p14:creationId xmlns:p14="http://schemas.microsoft.com/office/powerpoint/2010/main" val="1470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36" y="871194"/>
            <a:ext cx="5423424" cy="43326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redondeado 4"/>
              <p:cNvSpPr/>
              <p:nvPr/>
            </p:nvSpPr>
            <p:spPr>
              <a:xfrm>
                <a:off x="6370320" y="535914"/>
                <a:ext cx="5292762" cy="533148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2 tangentes.</a:t>
                </a: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=360</m:t>
                      </m:r>
                    </m:oMath>
                  </m:oMathPara>
                </a14:m>
                <a:endParaRPr lang="es-CL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=360=40°</m:t>
                      </m:r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=160°</m:t>
                      </m:r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</a:t>
                </a:r>
                <a:r>
                  <a:rPr lang="es-C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fórmula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=180−160=20°</m:t>
                      </m:r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redondead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20" y="535914"/>
                <a:ext cx="5292762" cy="5331486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799913" y="3037534"/>
                <a:ext cx="477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913" y="3037534"/>
                <a:ext cx="47769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2658" r="-6329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617572" y="3179523"/>
                <a:ext cx="3799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572" y="3179523"/>
                <a:ext cx="37991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0000" t="-26667" r="-20968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93967">
            <a:off x="1120588" y="226968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CL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PAGINA 64</a:t>
            </a:r>
            <a:endParaRPr lang="es-CL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557212"/>
            <a:ext cx="885825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454151"/>
            <a:ext cx="10058400" cy="845620"/>
          </a:xfrm>
        </p:spPr>
        <p:txBody>
          <a:bodyPr/>
          <a:lstStyle/>
          <a:p>
            <a:pPr algn="ctr"/>
            <a:r>
              <a:rPr lang="es-CL" dirty="0" smtClean="0"/>
              <a:t>GEOMETRÍA 3D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90212" y="1918336"/>
            <a:ext cx="2662517" cy="1900629"/>
          </a:xfrm>
        </p:spPr>
        <p:txBody>
          <a:bodyPr>
            <a:normAutofit fontScale="92500" lnSpcReduction="10000"/>
          </a:bodyPr>
          <a:lstStyle/>
          <a:p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Gustavo Roldán</a:t>
            </a:r>
          </a:p>
          <a:p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Daniela </a:t>
            </a:r>
            <a:r>
              <a:rPr lang="es-C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Droguett</a:t>
            </a:r>
            <a:endParaRPr lang="es-C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Consuelo González</a:t>
            </a:r>
          </a:p>
          <a:p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Agustín </a:t>
            </a:r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Fuentes</a:t>
            </a:r>
          </a:p>
          <a:p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Benjamín Chacana</a:t>
            </a:r>
            <a:endParaRPr lang="es-C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1" y="1918336"/>
            <a:ext cx="8318982" cy="40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847" y="617132"/>
            <a:ext cx="6068246" cy="1099794"/>
          </a:xfrm>
        </p:spPr>
        <p:txBody>
          <a:bodyPr>
            <a:normAutofit/>
          </a:bodyPr>
          <a:lstStyle/>
          <a:p>
            <a:pPr algn="ctr"/>
            <a:r>
              <a:rPr lang="es-C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MATEMÁTICA</a:t>
            </a:r>
            <a:endParaRPr lang="es-CL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080" y="1618474"/>
            <a:ext cx="6023214" cy="21081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694" y="4047564"/>
            <a:ext cx="2246897" cy="216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357" y="4047564"/>
            <a:ext cx="1977978" cy="216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7101" y="4047564"/>
            <a:ext cx="2331219" cy="216000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59" y="2672537"/>
            <a:ext cx="3143245" cy="3341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99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77" y="494676"/>
            <a:ext cx="3924300" cy="26574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54" y="3557244"/>
            <a:ext cx="3667125" cy="2476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6000" y="3557244"/>
            <a:ext cx="3457575" cy="25050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2613" y="533833"/>
            <a:ext cx="3429000" cy="25336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0049" y="533833"/>
            <a:ext cx="3651997" cy="2095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62096" y="3433419"/>
            <a:ext cx="34099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1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28" y="691091"/>
            <a:ext cx="4908986" cy="33242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90986" y="2537902"/>
                <a:ext cx="570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986" y="2537902"/>
                <a:ext cx="57066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702" r="-11702" b="-114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035122" y="2353236"/>
                <a:ext cx="7550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𝟏𝟏𝟎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22" y="2353236"/>
                <a:ext cx="75501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065" r="-8065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redondeado 6"/>
              <p:cNvSpPr/>
              <p:nvPr/>
            </p:nvSpPr>
            <p:spPr>
              <a:xfrm>
                <a:off x="6320118" y="535017"/>
                <a:ext cx="4854388" cy="362012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2 secantes.</a:t>
                </a:r>
              </a:p>
              <a:p>
                <a:pPr algn="just"/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directamente la fórmula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𝐷𝐶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𝐵𝐴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110−50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=30°</m:t>
                      </m:r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redondead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18" y="535017"/>
                <a:ext cx="4854388" cy="3620124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3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redondeado 6"/>
              <p:cNvSpPr/>
              <p:nvPr/>
            </p:nvSpPr>
            <p:spPr>
              <a:xfrm>
                <a:off x="5593976" y="467780"/>
                <a:ext cx="6091518" cy="583888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1 secante y una tangente.</a:t>
                </a:r>
              </a:p>
              <a:p>
                <a:pPr algn="just"/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directamente la fórmula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60=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𝐵𝐴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60=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=60</m:t>
                      </m:r>
                    </m:oMath>
                  </m:oMathPara>
                </a14:m>
                <a:endParaRPr lang="es-CL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s-CL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CL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=60° </m:t>
                    </m:r>
                  </m:oMath>
                </a14:m>
                <a:r>
                  <a:rPr lang="es-CL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=180°</m:t>
                    </m:r>
                  </m:oMath>
                </a14:m>
                <a:endParaRPr lang="es-CL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360−180−60=120</m:t>
                    </m:r>
                  </m:oMath>
                </a14:m>
                <a:r>
                  <a:rPr lang="es-CL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°</a:t>
                </a:r>
              </a:p>
              <a:p>
                <a:pPr algn="ctr"/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 lo que el ángulo del centro corresponde a 120°</a:t>
                </a: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redondead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76" y="467780"/>
                <a:ext cx="6091518" cy="5838889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12" y="734084"/>
            <a:ext cx="4763911" cy="35200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/>
              <p:cNvSpPr txBox="1"/>
              <p:nvPr/>
            </p:nvSpPr>
            <p:spPr>
              <a:xfrm>
                <a:off x="4427580" y="1862156"/>
                <a:ext cx="477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580" y="1862156"/>
                <a:ext cx="47769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2658" r="-12658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2246844" y="2658036"/>
                <a:ext cx="2933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44" y="2658036"/>
                <a:ext cx="29335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500" r="-12500" b="-16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39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58" y="535017"/>
            <a:ext cx="4975336" cy="285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redondeado 4"/>
              <p:cNvSpPr/>
              <p:nvPr/>
            </p:nvSpPr>
            <p:spPr>
              <a:xfrm>
                <a:off x="6320118" y="535017"/>
                <a:ext cx="4854388" cy="362012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1 secante y una tangente.</a:t>
                </a:r>
              </a:p>
              <a:p>
                <a:pPr algn="just"/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la fórmula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𝐵𝐴</m:t>
                              </m:r>
                            </m:e>
                          </m:acc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180−120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=30°</m:t>
                      </m:r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redondead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18" y="535017"/>
                <a:ext cx="4854388" cy="3620124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716916" y="2649070"/>
                <a:ext cx="410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𝟗𝟎</m:t>
                    </m:r>
                  </m:oMath>
                </a14:m>
                <a:r>
                  <a:rPr lang="es-CL" sz="2000" b="1" dirty="0" smtClean="0">
                    <a:solidFill>
                      <a:schemeClr val="bg1"/>
                    </a:solidFill>
                  </a:rPr>
                  <a:t>°</a:t>
                </a:r>
                <a:endParaRPr lang="es-CL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16" y="2649070"/>
                <a:ext cx="41036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2388" t="-26000" r="-37313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4235343" y="3080882"/>
            <a:ext cx="39113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60°</a:t>
            </a:r>
            <a:endParaRPr lang="es-CL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909040" y="981636"/>
                <a:ext cx="564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s-CL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CL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040" y="981636"/>
                <a:ext cx="56425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527" r="-9677" b="-1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950252" y="1823930"/>
                <a:ext cx="564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s-CL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CL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252" y="1823930"/>
                <a:ext cx="56425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602" r="-8602" b="-1087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4443676" y="2495181"/>
            <a:ext cx="39113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60°</a:t>
            </a:r>
            <a:endParaRPr lang="es-C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2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40" y="890754"/>
            <a:ext cx="5756893" cy="38877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redondeado 4"/>
              <p:cNvSpPr/>
              <p:nvPr/>
            </p:nvSpPr>
            <p:spPr>
              <a:xfrm>
                <a:off x="6442038" y="806148"/>
                <a:ext cx="5064162" cy="446689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2 secantes</a:t>
                </a: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s-C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la fórmula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)−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𝐷𝐶</m:t>
                              </m:r>
                            </m:e>
                          </m:acc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95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15°</m:t>
                      </m:r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redondead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38" y="806148"/>
                <a:ext cx="5064162" cy="446689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438400" y="3520440"/>
                <a:ext cx="4728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 smtClean="0">
                    <a:solidFill>
                      <a:schemeClr val="bg1"/>
                    </a:solidFill>
                  </a:rPr>
                  <a:t>6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CL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520440"/>
                <a:ext cx="47288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8462" t="-26667" r="-20513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149907" y="2854928"/>
                <a:ext cx="4728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>
                    <a:solidFill>
                      <a:schemeClr val="bg1"/>
                    </a:solidFill>
                  </a:rPr>
                  <a:t>9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CL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907" y="2854928"/>
                <a:ext cx="47288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0260" t="-24590" r="-22078" b="-4918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044440" y="2465308"/>
                <a:ext cx="4728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>
                    <a:solidFill>
                      <a:schemeClr val="bg1"/>
                    </a:solidFill>
                  </a:rPr>
                  <a:t>9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CL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40" y="2465308"/>
                <a:ext cx="47288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0260" t="-24590" r="-22078" b="-4918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6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40" y="642594"/>
            <a:ext cx="5444511" cy="39446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redondeado 4"/>
              <p:cNvSpPr/>
              <p:nvPr/>
            </p:nvSpPr>
            <p:spPr>
              <a:xfrm>
                <a:off x="6442038" y="806148"/>
                <a:ext cx="5064162" cy="446689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observamos corresponde a un ángulo exterior formado por 1 secante y 1 tangente</a:t>
                </a: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360−81=279</m:t>
                      </m:r>
                    </m:oMath>
                  </m:oMathPara>
                </a14:m>
                <a:endParaRPr lang="es-CL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279:6=46,5</m:t>
                      </m:r>
                    </m:oMath>
                  </m:oMathPara>
                </a14:m>
                <a:endParaRPr lang="es-CL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46,5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∙4=186</m:t>
                      </m:r>
                    </m:oMath>
                  </m:oMathPara>
                </a14:m>
                <a:endParaRPr lang="es-CL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s-CL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</a:t>
                </a:r>
                <a:r>
                  <a:rPr lang="es-C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fórmula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186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93°</m:t>
                      </m:r>
                    </m:oMath>
                  </m:oMathPara>
                </a14:m>
                <a:endParaRPr lang="es-C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redondead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38" y="806148"/>
                <a:ext cx="5064162" cy="446689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691640" y="1539240"/>
                <a:ext cx="477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s-CL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40" y="1539240"/>
                <a:ext cx="47769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5385" r="-14103" b="-1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175760" y="2854928"/>
                <a:ext cx="293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0" y="2854928"/>
                <a:ext cx="293349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27083" b="-16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311095" y="4104608"/>
                <a:ext cx="570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CL" sz="2400" b="1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𝟖𝟏</m:t>
                    </m:r>
                    <m:r>
                      <a:rPr lang="es-CL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s-CL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095" y="4104608"/>
                <a:ext cx="57066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191" r="-18085" b="-98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2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402</TotalTime>
  <Words>218</Words>
  <Application>Microsoft Office PowerPoint</Application>
  <PresentationFormat>Panorámica</PresentationFormat>
  <Paragraphs>71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Century Gothic</vt:lpstr>
      <vt:lpstr>Times New Roman</vt:lpstr>
      <vt:lpstr>Savon</vt:lpstr>
      <vt:lpstr>Geometría 3d Matemática</vt:lpstr>
      <vt:lpstr>GEOMETRÍA 3D</vt:lpstr>
      <vt:lpstr>MATEMÁTICA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PAGINA 64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Geometría 3d Matemática</dc:title>
  <dc:creator>Marian</dc:creator>
  <cp:lastModifiedBy>Marian</cp:lastModifiedBy>
  <cp:revision>27</cp:revision>
  <dcterms:created xsi:type="dcterms:W3CDTF">2020-06-08T20:27:20Z</dcterms:created>
  <dcterms:modified xsi:type="dcterms:W3CDTF">2020-06-18T12:42:20Z</dcterms:modified>
</cp:coreProperties>
</file>