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1937982"/>
            <a:ext cx="9068586" cy="2744081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Geometría 3d</a:t>
            </a:r>
            <a:b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/ 06 /2020</a:t>
            </a:r>
          </a:p>
        </p:txBody>
      </p:sp>
    </p:spTree>
    <p:extLst>
      <p:ext uri="{BB962C8B-B14F-4D97-AF65-F5344CB8AC3E}">
        <p14:creationId xmlns:p14="http://schemas.microsoft.com/office/powerpoint/2010/main" val="1470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571" y="642594"/>
            <a:ext cx="9985629" cy="396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6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602" y="689803"/>
            <a:ext cx="10838796" cy="337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877" y="494676"/>
            <a:ext cx="3924300" cy="26574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54" y="3557244"/>
            <a:ext cx="3667125" cy="24765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6000" y="3557244"/>
            <a:ext cx="3457575" cy="25050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2613" y="533833"/>
            <a:ext cx="3429000" cy="25336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0049" y="533833"/>
            <a:ext cx="3651997" cy="20955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62096" y="3433419"/>
            <a:ext cx="340995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1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454151"/>
            <a:ext cx="10058400" cy="845620"/>
          </a:xfrm>
        </p:spPr>
        <p:txBody>
          <a:bodyPr/>
          <a:lstStyle/>
          <a:p>
            <a:pPr algn="ctr"/>
            <a:r>
              <a:rPr lang="es-CL" dirty="0" smtClean="0"/>
              <a:t>GEOMETRÍA 3D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970" y="1342042"/>
            <a:ext cx="10568059" cy="509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1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518615"/>
            <a:ext cx="10058400" cy="1099794"/>
          </a:xfrm>
        </p:spPr>
        <p:txBody>
          <a:bodyPr>
            <a:normAutofit/>
          </a:bodyPr>
          <a:lstStyle/>
          <a:p>
            <a:pPr algn="ctr"/>
            <a:r>
              <a:rPr lang="es-C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</a:t>
            </a:r>
            <a:endParaRPr lang="es-CL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307" y="1618409"/>
            <a:ext cx="9807386" cy="463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9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12021826"/>
                  </p:ext>
                </p:extLst>
              </p:nvPr>
            </p:nvGraphicFramePr>
            <p:xfrm>
              <a:off x="534537" y="537307"/>
              <a:ext cx="11122926" cy="334370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186382"/>
                    <a:gridCol w="2936544"/>
                  </a:tblGrid>
                  <a:tr h="3343702"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s-CL" sz="2000" dirty="0">
                              <a:effectLst/>
                            </a:rPr>
                            <a:t>Determina el valor de </a:t>
                          </a:r>
                          <a14:m>
                            <m:oMath xmlns:m="http://schemas.openxmlformats.org/officeDocument/2006/math"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oMath>
                          </a14:m>
                          <a:r>
                            <a:rPr lang="es-CL" sz="2000" dirty="0">
                              <a:effectLst/>
                            </a:rPr>
                            <a:t> en la figura para los siguientes casos:</a:t>
                          </a:r>
                          <a:endParaRPr lang="es-CL" sz="18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2000" dirty="0">
                              <a:effectLst/>
                            </a:rPr>
                            <a:t> </a:t>
                          </a:r>
                          <a:endParaRPr lang="es-CL" sz="1800" dirty="0">
                            <a:effectLst/>
                          </a:endParaRPr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lphaLcParenR"/>
                          </a:pPr>
                          <a14:m>
                            <m:oMath xmlns:m="http://schemas.openxmlformats.org/officeDocument/2006/math"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es-CL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s-CL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𝐴𝐷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=40° 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es-CL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s-CL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𝐶𝐵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=86° </m:t>
                              </m:r>
                            </m:oMath>
                          </a14:m>
                          <a:endParaRPr lang="es-CL" sz="1800" dirty="0">
                            <a:effectLst/>
                          </a:endParaRPr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lphaLcParenR"/>
                          </a:pPr>
                          <a14:m>
                            <m:oMath xmlns:m="http://schemas.openxmlformats.org/officeDocument/2006/math"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es-CL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s-CL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𝐴𝐷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=80° 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es-CL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s-CL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𝐶𝐵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=120° </m:t>
                              </m:r>
                            </m:oMath>
                          </a14:m>
                          <a:endParaRPr lang="es-CL" sz="1800" dirty="0">
                            <a:effectLst/>
                          </a:endParaRPr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lphaLcParenR"/>
                          </a:pPr>
                          <a:r>
                            <a:rPr lang="es-CL" sz="2000" dirty="0">
                              <a:effectLst/>
                            </a:rPr>
                            <a:t>AC diámetro, </a:t>
                          </a:r>
                          <a14:m>
                            <m:oMath xmlns:m="http://schemas.openxmlformats.org/officeDocument/2006/math"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es-CL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s-CL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𝐴𝐷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=80° 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es-CL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s-CL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𝐵𝐴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=54° </m:t>
                              </m:r>
                            </m:oMath>
                          </a14:m>
                          <a:endParaRPr lang="es-CL" sz="1800" dirty="0">
                            <a:effectLst/>
                          </a:endParaRPr>
                        </a:p>
                        <a:p>
                          <a:pPr marL="342900" lvl="0" indent="-34290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lphaLcParenR"/>
                          </a:pPr>
                          <a14:m>
                            <m:oMath xmlns:m="http://schemas.openxmlformats.org/officeDocument/2006/math"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es-CL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s-CL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𝐷𝐶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=70° 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es-CL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s-CL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𝐵𝐴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CL" sz="2000">
                                  <a:effectLst/>
                                  <a:latin typeface="Cambria Math" panose="02040503050406030204" pitchFamily="18" charset="0"/>
                                </a:rPr>
                                <m:t>=30° </m:t>
                              </m:r>
                            </m:oMath>
                          </a14:m>
                          <a:endParaRPr lang="es-CL" sz="18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200" dirty="0">
                              <a:effectLst/>
                            </a:rPr>
                            <a:t> </a:t>
                          </a:r>
                          <a:endParaRPr lang="es-CL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s-CL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12021826"/>
                  </p:ext>
                </p:extLst>
              </p:nvPr>
            </p:nvGraphicFramePr>
            <p:xfrm>
              <a:off x="534537" y="537307"/>
              <a:ext cx="11122926" cy="334370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186382"/>
                    <a:gridCol w="2936544"/>
                  </a:tblGrid>
                  <a:tr h="3343702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74" t="-2550" r="-36012" b="-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s-CL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886821"/>
              </p:ext>
            </p:extLst>
          </p:nvPr>
        </p:nvGraphicFramePr>
        <p:xfrm>
          <a:off x="8983136" y="1054194"/>
          <a:ext cx="2508797" cy="2309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Imagen de mapa de bits" r:id="rId4" imgW="2333333" imgH="2161905" progId="Paint.Picture">
                  <p:embed/>
                </p:oleObj>
              </mc:Choice>
              <mc:Fallback>
                <p:oleObj name="Imagen de mapa de bits" r:id="rId4" imgW="2333333" imgH="2161905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3136" y="1054194"/>
                        <a:ext cx="2508797" cy="23099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4370293" y="1250577"/>
                <a:ext cx="13622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293" y="1250577"/>
                <a:ext cx="1362296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370293" y="1747493"/>
                <a:ext cx="15466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293" y="1747493"/>
                <a:ext cx="1546642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995567" y="2278001"/>
                <a:ext cx="15466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567" y="2278001"/>
                <a:ext cx="1546642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253752" y="2739666"/>
                <a:ext cx="15466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752" y="2739666"/>
                <a:ext cx="1546642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173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09" y="642594"/>
            <a:ext cx="10927834" cy="40522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054288" y="3939989"/>
                <a:ext cx="13619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288" y="3939989"/>
                <a:ext cx="136197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242" r="-4933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0042711" y="4124655"/>
                <a:ext cx="13619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𝟏𝟒𝟒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711" y="4124655"/>
                <a:ext cx="136197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232" r="-4464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31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34" y="506729"/>
            <a:ext cx="11133386" cy="38878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538382" y="3859307"/>
                <a:ext cx="13619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382" y="3859307"/>
                <a:ext cx="136197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232" r="-4464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0186146" y="3859307"/>
                <a:ext cx="13619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𝟏𝟒𝟓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6146" y="3859307"/>
                <a:ext cx="136197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242" r="-4933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90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318" y="656041"/>
            <a:ext cx="10901363" cy="34746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632511" y="3590365"/>
                <a:ext cx="8089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511" y="3590365"/>
                <a:ext cx="80893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759" r="-6767" b="-81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9981680" y="3590365"/>
                <a:ext cx="13619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𝟏𝟏𝟓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1680" y="3590365"/>
                <a:ext cx="136197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232" r="-4464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06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98" y="497205"/>
            <a:ext cx="11110841" cy="38794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551829" y="3805518"/>
                <a:ext cx="11776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𝟗𝟓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829" y="3805518"/>
                <a:ext cx="117763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591" r="-4663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9800764" y="3811780"/>
                <a:ext cx="16655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𝒓𝒂𝒛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0764" y="3811780"/>
                <a:ext cx="166552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3663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24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857747"/>
            <a:ext cx="10108030" cy="489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255</TotalTime>
  <Words>72</Words>
  <Application>Microsoft Office PowerPoint</Application>
  <PresentationFormat>Panorámica</PresentationFormat>
  <Paragraphs>23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Times New Roman</vt:lpstr>
      <vt:lpstr>Savon</vt:lpstr>
      <vt:lpstr>Imagen de mapa de bits</vt:lpstr>
      <vt:lpstr>Geometría 3d Matemática</vt:lpstr>
      <vt:lpstr>GEOMETRÍA 3D</vt:lpstr>
      <vt:lpstr>MATEMÁTICA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Geometría 3d Matemática</dc:title>
  <dc:creator>Marian</dc:creator>
  <cp:lastModifiedBy>Marian</cp:lastModifiedBy>
  <cp:revision>12</cp:revision>
  <dcterms:created xsi:type="dcterms:W3CDTF">2020-06-08T20:27:20Z</dcterms:created>
  <dcterms:modified xsi:type="dcterms:W3CDTF">2020-06-17T15:22:26Z</dcterms:modified>
</cp:coreProperties>
</file>