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6" r:id="rId12"/>
    <p:sldId id="270" r:id="rId13"/>
    <p:sldId id="271" r:id="rId14"/>
    <p:sldId id="272" r:id="rId15"/>
    <p:sldId id="273" r:id="rId16"/>
    <p:sldId id="265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8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3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559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350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70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34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39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52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9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70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60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7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65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47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9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4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35" y="349624"/>
            <a:ext cx="7508448" cy="556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8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3204883" y="332842"/>
            <a:ext cx="4827494" cy="104887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VECTORES</a:t>
            </a:r>
            <a:endParaRPr lang="es-CL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angular 8"/>
          <p:cNvCxnSpPr>
            <a:stCxn id="7" idx="1"/>
          </p:cNvCxnSpPr>
          <p:nvPr/>
        </p:nvCxnSpPr>
        <p:spPr>
          <a:xfrm rot="10800000" flipV="1">
            <a:off x="2116297" y="857278"/>
            <a:ext cx="1088586" cy="753036"/>
          </a:xfrm>
          <a:prstGeom prst="bentConnector3">
            <a:avLst>
              <a:gd name="adj1" fmla="val 10311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redondeado 9"/>
          <p:cNvSpPr/>
          <p:nvPr/>
        </p:nvSpPr>
        <p:spPr>
          <a:xfrm>
            <a:off x="130335" y="1670811"/>
            <a:ext cx="3971924" cy="46394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REPRESENTACIÓN</a:t>
            </a:r>
            <a:endParaRPr lang="es-CL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brir llave 11"/>
          <p:cNvSpPr/>
          <p:nvPr/>
        </p:nvSpPr>
        <p:spPr>
          <a:xfrm rot="5400000">
            <a:off x="1829359" y="554249"/>
            <a:ext cx="584949" cy="3798794"/>
          </a:xfrm>
          <a:prstGeom prst="leftBrace">
            <a:avLst>
              <a:gd name="adj1" fmla="val 8333"/>
              <a:gd name="adj2" fmla="val 478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redondeado 13"/>
          <p:cNvSpPr/>
          <p:nvPr/>
        </p:nvSpPr>
        <p:spPr>
          <a:xfrm>
            <a:off x="2381676" y="2602008"/>
            <a:ext cx="1532965" cy="45720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GRÁFICA</a:t>
            </a:r>
            <a:endParaRPr lang="es-C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313071" y="2602007"/>
            <a:ext cx="1977970" cy="63534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ORDENDO</a:t>
            </a:r>
            <a:endParaRPr lang="es-C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8924925" y="1488035"/>
            <a:ext cx="3267075" cy="67313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OPERACIONES</a:t>
            </a:r>
            <a:endParaRPr lang="es-CL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4863352" y="2077572"/>
            <a:ext cx="2805953" cy="104887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ELEMENTOS</a:t>
            </a:r>
            <a:endParaRPr lang="es-CL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Conector recto de flecha 36"/>
          <p:cNvCxnSpPr/>
          <p:nvPr/>
        </p:nvCxnSpPr>
        <p:spPr>
          <a:xfrm>
            <a:off x="6131859" y="1488035"/>
            <a:ext cx="13447" cy="516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ángulo redondeado 37"/>
          <p:cNvSpPr/>
          <p:nvPr/>
        </p:nvSpPr>
        <p:spPr>
          <a:xfrm>
            <a:off x="8831886" y="2862504"/>
            <a:ext cx="3591036" cy="84210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SUMA Y RESTA / PONDERACIÓN</a:t>
            </a:r>
            <a:endParaRPr lang="es-CL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Conector recto de flecha 40"/>
          <p:cNvCxnSpPr/>
          <p:nvPr/>
        </p:nvCxnSpPr>
        <p:spPr>
          <a:xfrm>
            <a:off x="10708340" y="2249028"/>
            <a:ext cx="0" cy="497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angular 44"/>
          <p:cNvCxnSpPr>
            <a:stCxn id="7" idx="3"/>
          </p:cNvCxnSpPr>
          <p:nvPr/>
        </p:nvCxnSpPr>
        <p:spPr>
          <a:xfrm>
            <a:off x="8032377" y="857278"/>
            <a:ext cx="2675964" cy="566064"/>
          </a:xfrm>
          <a:prstGeom prst="bentConnector3">
            <a:avLst>
              <a:gd name="adj1" fmla="val 1022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brir llave 21"/>
          <p:cNvSpPr/>
          <p:nvPr/>
        </p:nvSpPr>
        <p:spPr>
          <a:xfrm rot="5400000">
            <a:off x="5878921" y="1630431"/>
            <a:ext cx="584949" cy="3798794"/>
          </a:xfrm>
          <a:prstGeom prst="leftBrace">
            <a:avLst>
              <a:gd name="adj1" fmla="val 8333"/>
              <a:gd name="adj2" fmla="val 478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Rectángulo redondeado 22"/>
          <p:cNvSpPr/>
          <p:nvPr/>
        </p:nvSpPr>
        <p:spPr>
          <a:xfrm>
            <a:off x="4393022" y="3648703"/>
            <a:ext cx="1644707" cy="45720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</a:t>
            </a:r>
            <a:endParaRPr lang="es-C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6294679" y="3648703"/>
            <a:ext cx="1644707" cy="45720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SENTIDO</a:t>
            </a:r>
            <a:endParaRPr lang="es-C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4136997" y="4220199"/>
            <a:ext cx="1644707" cy="45720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MAGNITUD</a:t>
            </a:r>
            <a:endParaRPr lang="es-C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ángulo redondeado 27"/>
              <p:cNvSpPr/>
              <p:nvPr/>
            </p:nvSpPr>
            <p:spPr>
              <a:xfrm>
                <a:off x="6343828" y="4224530"/>
                <a:ext cx="2042497" cy="457202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CL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CL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s-CL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</m:d>
                      <m:r>
                        <a:rPr lang="es-C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C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CL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CL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C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CL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s-CL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s-CL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ángulo redondead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828" y="4224530"/>
                <a:ext cx="2042497" cy="457202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recto de flecha 7"/>
          <p:cNvCxnSpPr/>
          <p:nvPr/>
        </p:nvCxnSpPr>
        <p:spPr>
          <a:xfrm flipV="1">
            <a:off x="5874508" y="4453131"/>
            <a:ext cx="391820" cy="11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4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15" grpId="0" animBg="1"/>
      <p:bldP spid="24" grpId="0" animBg="1"/>
      <p:bldP spid="25" grpId="0" animBg="1"/>
      <p:bldP spid="38" grpId="0" animBg="1"/>
      <p:bldP spid="22" grpId="0" animBg="1"/>
      <p:bldP spid="23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443760" y="236204"/>
            <a:ext cx="5580522" cy="12236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TRANSFORMACIONES ISOMÉTRICAS</a:t>
            </a:r>
            <a:endParaRPr lang="es-C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6078070" y="770005"/>
            <a:ext cx="336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redondeado 7"/>
          <p:cNvSpPr/>
          <p:nvPr/>
        </p:nvSpPr>
        <p:spPr>
          <a:xfrm>
            <a:off x="6535271" y="465684"/>
            <a:ext cx="941291" cy="59167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¿Qué </a:t>
            </a:r>
          </a:p>
          <a:p>
            <a:pPr algn="ctr"/>
            <a:r>
              <a:rPr lang="es-C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son?</a:t>
            </a:r>
            <a:endParaRPr lang="es-CL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7503459" y="770005"/>
            <a:ext cx="336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redondeado 9"/>
          <p:cNvSpPr/>
          <p:nvPr/>
        </p:nvSpPr>
        <p:spPr>
          <a:xfrm>
            <a:off x="7947212" y="55549"/>
            <a:ext cx="4128242" cy="158499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Desplazamientos de una figura en el plano, donde no se altera su ni su forma ni su tamaño, solo cambia su posición.  </a:t>
            </a:r>
            <a:endParaRPr lang="es-C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errar llave 11"/>
          <p:cNvSpPr/>
          <p:nvPr/>
        </p:nvSpPr>
        <p:spPr>
          <a:xfrm rot="16200000">
            <a:off x="5586843" y="-3798385"/>
            <a:ext cx="672351" cy="11550205"/>
          </a:xfrm>
          <a:prstGeom prst="rightBrace">
            <a:avLst>
              <a:gd name="adj1" fmla="val 8333"/>
              <a:gd name="adj2" fmla="val 409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redondeado 14"/>
          <p:cNvSpPr/>
          <p:nvPr/>
        </p:nvSpPr>
        <p:spPr>
          <a:xfrm>
            <a:off x="8915400" y="2312894"/>
            <a:ext cx="2594462" cy="579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SIMETRIA</a:t>
            </a:r>
            <a:endParaRPr lang="es-C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4727051" y="2312894"/>
            <a:ext cx="2594462" cy="579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ROTACIÓN</a:t>
            </a:r>
            <a:endParaRPr lang="es-C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639559" y="2312894"/>
            <a:ext cx="2594462" cy="579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TRASLACIÓN</a:t>
            </a:r>
            <a:endParaRPr lang="es-C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147916" y="3187911"/>
            <a:ext cx="3307978" cy="85965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Movimiento que cambia de posición a una figura.</a:t>
            </a:r>
            <a:endParaRPr lang="es-C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3852582" y="3183429"/>
            <a:ext cx="3886200" cy="115997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Movimiento circular de una figura con respecto a un centro, en un ángulo dado.   </a:t>
            </a:r>
            <a:endParaRPr lang="es-C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8135471" y="3058727"/>
            <a:ext cx="4056529" cy="143259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Movimiento aplicado a una figura geométrica, produce el efecto de un espejo. (Reflexión) </a:t>
            </a:r>
            <a:endParaRPr lang="es-C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4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712068" y="188690"/>
            <a:ext cx="2594462" cy="579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TRASLACIÓN</a:t>
            </a:r>
            <a:endParaRPr lang="es-C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55310" y="875851"/>
            <a:ext cx="3307978" cy="85965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Movimiento que cambia de posición a una figura.</a:t>
            </a:r>
            <a:endParaRPr lang="es-C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6" y="2559702"/>
            <a:ext cx="4474520" cy="3445895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1792940" y="2667279"/>
            <a:ext cx="2594462" cy="8020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 de traslación (2,-3)</a:t>
            </a:r>
            <a:endParaRPr lang="es-CL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53" y="2559702"/>
            <a:ext cx="2985566" cy="344589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177" y="2559703"/>
            <a:ext cx="3536576" cy="34458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0"/>
              <p:cNvSpPr/>
              <p:nvPr/>
            </p:nvSpPr>
            <p:spPr>
              <a:xfrm>
                <a:off x="4755775" y="188690"/>
                <a:ext cx="5840507" cy="172079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sz="28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¿Cómo se hace? </a:t>
                </a:r>
              </a:p>
              <a:p>
                <a:pPr algn="ctr"/>
                <a:r>
                  <a:rPr lang="es-CL" sz="28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CL" sz="28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d>
                      <m:dPr>
                        <m:ctrlPr>
                          <a:rPr lang="es-CL" sz="280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CL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s-CL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s-CL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s-CL" sz="2800" b="0" dirty="0" smtClean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trasladado en </a:t>
                </a:r>
                <a14:m>
                  <m:oMath xmlns:m="http://schemas.openxmlformats.org/officeDocument/2006/math">
                    <m:r>
                      <a:rPr lang="es-CL" sz="2800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s-CL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s-CL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es-CL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CL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s-CL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s-CL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s-CL" sz="2800" b="0" dirty="0" smtClean="0">
                    <a:solidFill>
                      <a:schemeClr val="accent5">
                        <a:lumMod val="50000"/>
                      </a:schemeClr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s-CL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´(</m:t>
                      </m:r>
                      <m:r>
                        <a:rPr lang="es-CL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s-CL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s-CL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s-CL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,</m:t>
                      </m:r>
                      <m:r>
                        <a:rPr lang="es-CL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s-CL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s-CL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s-CL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s-CL" sz="2800" b="0" i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s-CL" sz="2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ángulo redondead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775" y="188690"/>
                <a:ext cx="5840507" cy="172079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56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95392" y="252526"/>
            <a:ext cx="2594462" cy="579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ROTACIÓN</a:t>
            </a:r>
            <a:endParaRPr lang="es-C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95392" y="978111"/>
            <a:ext cx="3886200" cy="115997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Movimiento circular de una figura con respecto a un centro, en un ángulo dado.   </a:t>
            </a:r>
            <a:endParaRPr lang="es-C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92" y="2284083"/>
            <a:ext cx="4132455" cy="38321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redondeado 6"/>
              <p:cNvSpPr/>
              <p:nvPr/>
            </p:nvSpPr>
            <p:spPr>
              <a:xfrm>
                <a:off x="292034" y="5109882"/>
                <a:ext cx="3567271" cy="833718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sz="28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Centro en el origen, </a:t>
                </a:r>
                <a:endParaRPr lang="es-CL" sz="2800" i="1" dirty="0" smtClean="0">
                  <a:solidFill>
                    <a:schemeClr val="accent5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8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s-CL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=90°, 180° </m:t>
                      </m:r>
                      <m:r>
                        <a:rPr lang="es-CL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s-CL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270°</m:t>
                      </m:r>
                    </m:oMath>
                  </m:oMathPara>
                </a14:m>
                <a:endParaRPr lang="es-CL" sz="2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ángulo redondead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34" y="5109882"/>
                <a:ext cx="3567271" cy="833718"/>
              </a:xfrm>
              <a:prstGeom prst="roundRect">
                <a:avLst/>
              </a:prstGeom>
              <a:blipFill rotWithShape="0">
                <a:blip r:embed="rId3"/>
                <a:stretch>
                  <a:fillRect t="-1285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028" y="991684"/>
            <a:ext cx="3395102" cy="229279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028" y="3922216"/>
            <a:ext cx="3395102" cy="263154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3566" y="2978001"/>
            <a:ext cx="3218183" cy="3575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0"/>
              <p:cNvSpPr/>
              <p:nvPr/>
            </p:nvSpPr>
            <p:spPr>
              <a:xfrm>
                <a:off x="6397579" y="480075"/>
                <a:ext cx="1545730" cy="38548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8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s-CL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=90°</m:t>
                      </m:r>
                    </m:oMath>
                  </m:oMathPara>
                </a14:m>
                <a:endParaRPr lang="es-CL" sz="2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ángulo redondead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579" y="480075"/>
                <a:ext cx="1545730" cy="385483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redondeado 11"/>
              <p:cNvSpPr/>
              <p:nvPr/>
            </p:nvSpPr>
            <p:spPr>
              <a:xfrm>
                <a:off x="6397579" y="3410606"/>
                <a:ext cx="1697551" cy="38548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8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s-CL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=180°</m:t>
                      </m:r>
                    </m:oMath>
                  </m:oMathPara>
                </a14:m>
                <a:endParaRPr lang="es-CL" sz="2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ángulo redondead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579" y="3410606"/>
                <a:ext cx="1697551" cy="385483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234198" y="2547852"/>
                <a:ext cx="1697551" cy="38548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8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s-CL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=270°</m:t>
                      </m:r>
                    </m:oMath>
                  </m:oMathPara>
                </a14:m>
                <a:endParaRPr lang="es-CL" sz="2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4198" y="2547852"/>
                <a:ext cx="1697551" cy="385483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redondeado 13"/>
              <p:cNvSpPr/>
              <p:nvPr/>
            </p:nvSpPr>
            <p:spPr>
              <a:xfrm>
                <a:off x="8539021" y="408143"/>
                <a:ext cx="3567271" cy="169835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sz="2800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s-CL" sz="28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¿Cómo se hace?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90°=</m:t>
                      </m:r>
                      <m:d>
                        <m:dPr>
                          <m:ctrlPr>
                            <a:rPr lang="es-CL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CL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s-CL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s-CL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s-CL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s-CL" sz="2800" b="0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8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s-CL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s-CL" sz="2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0°=</m:t>
                      </m:r>
                      <m:d>
                        <m:dPr>
                          <m:ctrlPr>
                            <a:rPr lang="es-CL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CL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s-CL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s-CL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s-CL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s-CL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s-CL" sz="2800" b="0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28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s-CL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  <m:r>
                        <a:rPr lang="es-CL" sz="28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0°=</m:t>
                      </m:r>
                      <m:d>
                        <m:dPr>
                          <m:ctrlPr>
                            <a:rPr lang="es-CL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CL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es-CL" sz="28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,−</m:t>
                          </m:r>
                          <m:r>
                            <a:rPr lang="es-CL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s-CL" sz="2800" b="0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s-CL" sz="2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ángulo redondead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021" y="408143"/>
                <a:ext cx="3567271" cy="1698350"/>
              </a:xfrm>
              <a:prstGeom prst="roundRect">
                <a:avLst/>
              </a:prstGeom>
              <a:blipFill rotWithShape="0">
                <a:blip r:embed="rId10"/>
                <a:stretch>
                  <a:fillRect t="-638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11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05312" y="4393751"/>
            <a:ext cx="2594462" cy="579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SIMETRIA</a:t>
            </a:r>
            <a:endParaRPr lang="es-C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205312" y="5094830"/>
            <a:ext cx="4056529" cy="143259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Movimiento aplicado a una figura geométrica, produce el efecto de un espejo. (Reflexión) </a:t>
            </a:r>
            <a:endParaRPr lang="es-C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660719" y="192061"/>
            <a:ext cx="3567271" cy="8337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Simetría Axial (Respecto a un eje)</a:t>
            </a:r>
            <a:endParaRPr lang="es-CL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715" y="0"/>
            <a:ext cx="3383551" cy="331177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990" y="3595111"/>
            <a:ext cx="3978184" cy="306498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2727" y="228599"/>
            <a:ext cx="2625259" cy="64133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redondeado 8"/>
              <p:cNvSpPr/>
              <p:nvPr/>
            </p:nvSpPr>
            <p:spPr>
              <a:xfrm>
                <a:off x="449940" y="1459188"/>
                <a:ext cx="4748314" cy="166053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sz="28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¿Cómo se hace?</a:t>
                </a:r>
              </a:p>
              <a:p>
                <a:pPr algn="ctr"/>
                <a:r>
                  <a:rPr lang="es-CL" sz="28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Respecto al eje x:   A</a:t>
                </a:r>
                <a14:m>
                  <m:oMath xmlns:m="http://schemas.openxmlformats.org/officeDocument/2006/math">
                    <m:r>
                      <a:rPr lang="es-CL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´(</m:t>
                    </m:r>
                    <m:r>
                      <a:rPr lang="es-CL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CL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,−</m:t>
                    </m:r>
                    <m:r>
                      <a:rPr lang="es-CL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s-CL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s-CL" sz="2800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s-CL" sz="28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Respecto al eje y:    </a:t>
                </a:r>
                <a14:m>
                  <m:oMath xmlns:m="http://schemas.openxmlformats.org/officeDocument/2006/math">
                    <m:r>
                      <a:rPr lang="es-CL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s-CL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´(−</m:t>
                    </m:r>
                    <m:r>
                      <a:rPr lang="es-CL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CL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s-CL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s-CL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s-CL" sz="2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ángulo redondead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40" y="1459188"/>
                <a:ext cx="4748314" cy="1660530"/>
              </a:xfrm>
              <a:prstGeom prst="roundRect">
                <a:avLst/>
              </a:prstGeom>
              <a:blipFill rotWithShape="0">
                <a:blip r:embed="rId5"/>
                <a:stretch>
                  <a:fillRect b="-72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82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ángulo redondeado 8"/>
              <p:cNvSpPr/>
              <p:nvPr/>
            </p:nvSpPr>
            <p:spPr>
              <a:xfrm>
                <a:off x="102332" y="124625"/>
                <a:ext cx="3791934" cy="264513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L" sz="28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¿Cómo se hace?</a:t>
                </a:r>
              </a:p>
              <a:p>
                <a:r>
                  <a:rPr lang="es-CL" sz="28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Respecto</a:t>
                </a:r>
              </a:p>
              <a:p>
                <a:r>
                  <a:rPr lang="es-CL" sz="28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 </a:t>
                </a:r>
                <a:r>
                  <a:rPr lang="es-CL" sz="28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origen</a:t>
                </a:r>
                <a:r>
                  <a:rPr lang="es-CL" sz="28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s-CL" sz="28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s-CL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´</m:t>
                    </m:r>
                    <m:d>
                      <m:dPr>
                        <m:ctrlPr>
                          <a:rPr lang="es-CL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CL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s-CL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s-CL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,−</m:t>
                        </m:r>
                        <m:r>
                          <a:rPr lang="es-CL" sz="2800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s-CL" sz="2800" b="0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s-CL" sz="28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Cualquier punto: </a:t>
                </a:r>
                <a14:m>
                  <m:oMath xmlns:m="http://schemas.openxmlformats.org/officeDocument/2006/math">
                    <m:r>
                      <a:rPr lang="es-CL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s-CL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´(−</m:t>
                    </m:r>
                    <m:r>
                      <a:rPr lang="es-CL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CL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s-CL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s-CL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,−</m:t>
                    </m:r>
                    <m:r>
                      <a:rPr lang="es-CL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s-CL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s-CL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s-CL" sz="2800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s-CL" sz="28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ángulo redondead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2" y="124625"/>
                <a:ext cx="3791934" cy="264513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ángulo redondeado 11"/>
          <p:cNvSpPr/>
          <p:nvPr/>
        </p:nvSpPr>
        <p:spPr>
          <a:xfrm>
            <a:off x="4266009" y="135865"/>
            <a:ext cx="3567271" cy="13113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Simetría Central (respecto al origen o cualquier punto)</a:t>
            </a:r>
            <a:endParaRPr lang="es-CL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98" y="2915063"/>
            <a:ext cx="3622136" cy="348573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491" y="1652473"/>
            <a:ext cx="3471710" cy="49135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4687" y="135865"/>
            <a:ext cx="3730998" cy="303321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4403" y="3455894"/>
            <a:ext cx="4358949" cy="311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0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601903" cy="58091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951" y="4201626"/>
            <a:ext cx="9501535" cy="246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8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48528" cy="56343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922" y="3330120"/>
            <a:ext cx="7495054" cy="337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9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538890" cy="57911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176" y="5145740"/>
            <a:ext cx="8210273" cy="129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0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05460" cy="60511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329" y="5627594"/>
            <a:ext cx="10497671" cy="8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4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16" y="757250"/>
            <a:ext cx="10309728" cy="429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14970" cy="63671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381" y="1402135"/>
            <a:ext cx="6759351" cy="35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8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99" y="1174108"/>
            <a:ext cx="10367162" cy="324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587" y="286603"/>
            <a:ext cx="8541684" cy="562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73" y="205919"/>
            <a:ext cx="6769249" cy="58227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022" y="1722064"/>
            <a:ext cx="50863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4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821" y="313497"/>
            <a:ext cx="7579380" cy="563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8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715" y="0"/>
            <a:ext cx="6782696" cy="617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Gth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39916" y="618517"/>
            <a:ext cx="8364696" cy="563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2444" y="325347"/>
            <a:ext cx="5541439" cy="941294"/>
          </a:xfrm>
        </p:spPr>
        <p:txBody>
          <a:bodyPr>
            <a:normAutofit/>
          </a:bodyPr>
          <a:lstStyle/>
          <a:p>
            <a:r>
              <a:rPr lang="es-C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GEOMETRIA</a:t>
            </a:r>
            <a:endParaRPr lang="es-CL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6166465" y="95891"/>
            <a:ext cx="5822576" cy="12236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TRANSFORMACIONES ISOMÉTRICAS</a:t>
            </a:r>
            <a:endParaRPr lang="es-C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2984621" y="1467468"/>
            <a:ext cx="4827494" cy="104887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UBICACIÓN DE PUNTOS</a:t>
            </a:r>
            <a:endParaRPr lang="es-CL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angular 8"/>
          <p:cNvCxnSpPr>
            <a:stCxn id="7" idx="1"/>
          </p:cNvCxnSpPr>
          <p:nvPr/>
        </p:nvCxnSpPr>
        <p:spPr>
          <a:xfrm rot="10800000" flipV="1">
            <a:off x="1896035" y="1991904"/>
            <a:ext cx="1088586" cy="753036"/>
          </a:xfrm>
          <a:prstGeom prst="bentConnector3">
            <a:avLst>
              <a:gd name="adj1" fmla="val 10311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redondeado 9"/>
          <p:cNvSpPr/>
          <p:nvPr/>
        </p:nvSpPr>
        <p:spPr>
          <a:xfrm>
            <a:off x="362444" y="3059210"/>
            <a:ext cx="3067180" cy="98163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 CARTESIANO</a:t>
            </a:r>
            <a:endParaRPr lang="es-CL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brir llave 11"/>
          <p:cNvSpPr/>
          <p:nvPr/>
        </p:nvSpPr>
        <p:spPr>
          <a:xfrm rot="5400000">
            <a:off x="1721222" y="2544866"/>
            <a:ext cx="584949" cy="3798794"/>
          </a:xfrm>
          <a:prstGeom prst="leftBrace">
            <a:avLst>
              <a:gd name="adj1" fmla="val 8333"/>
              <a:gd name="adj2" fmla="val 478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redondeado 12"/>
          <p:cNvSpPr/>
          <p:nvPr/>
        </p:nvSpPr>
        <p:spPr>
          <a:xfrm>
            <a:off x="1111489" y="5232590"/>
            <a:ext cx="1977970" cy="45720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CUADRANTES</a:t>
            </a:r>
            <a:endParaRPr lang="es-C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2291041" y="4647640"/>
            <a:ext cx="1532965" cy="45720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EJES</a:t>
            </a:r>
            <a:endParaRPr lang="es-C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250880" y="4647640"/>
            <a:ext cx="1977970" cy="45720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ORIGEN</a:t>
            </a:r>
            <a:endParaRPr lang="es-C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9150097" y="2901232"/>
            <a:ext cx="2805953" cy="104887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PUNTO MEDIO</a:t>
            </a:r>
            <a:endParaRPr lang="es-CL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4352364" y="3119722"/>
            <a:ext cx="2805953" cy="104887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DISTANCIA</a:t>
            </a:r>
            <a:endParaRPr lang="es-CL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Conector recto de flecha 36"/>
          <p:cNvCxnSpPr/>
          <p:nvPr/>
        </p:nvCxnSpPr>
        <p:spPr>
          <a:xfrm>
            <a:off x="5593976" y="2566737"/>
            <a:ext cx="26895" cy="492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ángulo redondeado 37"/>
              <p:cNvSpPr/>
              <p:nvPr/>
            </p:nvSpPr>
            <p:spPr>
              <a:xfrm>
                <a:off x="4054287" y="5261170"/>
                <a:ext cx="4737848" cy="1048871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s-CL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CL" sz="32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CL" sz="32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sz="32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sz="3200" b="1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s-CL" sz="3200" b="1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s-CL" sz="3200" b="1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CL" sz="32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sz="3200" b="1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s-CL" sz="3200" b="1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CL" sz="32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s-CL" sz="32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CL" sz="3200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CL" sz="32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CL" sz="32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sz="3200" b="1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𝐲</m:t>
                                      </m:r>
                                    </m:e>
                                    <m:sub>
                                      <m:r>
                                        <a:rPr lang="es-CL" sz="3200" b="1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s-CL" sz="3200" b="1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CL" sz="3200" b="1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CL" sz="3200" b="1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𝐲</m:t>
                                      </m:r>
                                    </m:e>
                                    <m:sub>
                                      <m:r>
                                        <a:rPr lang="es-CL" sz="3200" b="1" i="0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CL" sz="3200" b="1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s-CL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8" name="Rectángulo redondead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287" y="5261170"/>
                <a:ext cx="4737848" cy="1048871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ector recto de flecha 39"/>
          <p:cNvCxnSpPr/>
          <p:nvPr/>
        </p:nvCxnSpPr>
        <p:spPr>
          <a:xfrm>
            <a:off x="5755340" y="4279523"/>
            <a:ext cx="0" cy="736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>
          <a:xfrm>
            <a:off x="10708341" y="4111445"/>
            <a:ext cx="0" cy="736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ángulo redondeado 41"/>
              <p:cNvSpPr/>
              <p:nvPr/>
            </p:nvSpPr>
            <p:spPr>
              <a:xfrm>
                <a:off x="9253257" y="4936755"/>
                <a:ext cx="2910167" cy="1048871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s-CL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CL" sz="3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CL" sz="3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CL" sz="3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s-CL" sz="3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s-CL" sz="3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CL" sz="3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CL" sz="3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s-CL" sz="3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r>
                              <a:rPr lang="es-CL" sz="3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s-CL" sz="32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s-CL" sz="3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CL" sz="3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CL" sz="3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s-CL" sz="3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s-CL" sz="3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s-CL" sz="3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CL" sz="3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s-CL" sz="32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r>
                              <a:rPr lang="es-CL" sz="32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s-CL" sz="3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CL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ángulo redondead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257" y="4936755"/>
                <a:ext cx="2910167" cy="1048871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onector angular 44"/>
          <p:cNvCxnSpPr>
            <a:stCxn id="7" idx="3"/>
          </p:cNvCxnSpPr>
          <p:nvPr/>
        </p:nvCxnSpPr>
        <p:spPr>
          <a:xfrm>
            <a:off x="7812115" y="1991904"/>
            <a:ext cx="2675964" cy="566064"/>
          </a:xfrm>
          <a:prstGeom prst="bentConnector3">
            <a:avLst>
              <a:gd name="adj1" fmla="val 1022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10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24" grpId="0" animBg="1"/>
      <p:bldP spid="25" grpId="0" animBg="1"/>
      <p:bldP spid="38" grpId="0" animBg="1"/>
      <p:bldP spid="42" grpId="0" animBg="1"/>
    </p:bldLst>
  </p:timing>
</p:sld>
</file>

<file path=ppt/theme/theme1.xml><?xml version="1.0" encoding="utf-8"?>
<a:theme xmlns:a="http://schemas.openxmlformats.org/drawingml/2006/main" name="Gota">
  <a:themeElements>
    <a:clrScheme name="Violeta roj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319</TotalTime>
  <Words>269</Words>
  <Application>Microsoft Office PowerPoint</Application>
  <PresentationFormat>Panorámica</PresentationFormat>
  <Paragraphs>62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Cambria Math</vt:lpstr>
      <vt:lpstr>Times New Roman</vt:lpstr>
      <vt:lpstr>Tw Cen MT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Gth.</vt:lpstr>
      <vt:lpstr>GEOMETRIA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</dc:creator>
  <cp:lastModifiedBy>Marian</cp:lastModifiedBy>
  <cp:revision>23</cp:revision>
  <dcterms:created xsi:type="dcterms:W3CDTF">2020-06-15T13:42:15Z</dcterms:created>
  <dcterms:modified xsi:type="dcterms:W3CDTF">2020-06-16T14:28:49Z</dcterms:modified>
</cp:coreProperties>
</file>