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66" r:id="rId3"/>
    <p:sldId id="268" r:id="rId4"/>
    <p:sldId id="261" r:id="rId5"/>
    <p:sldId id="265" r:id="rId6"/>
    <p:sldId id="269" r:id="rId7"/>
    <p:sldId id="281" r:id="rId8"/>
    <p:sldId id="270" r:id="rId9"/>
    <p:sldId id="275" r:id="rId10"/>
    <p:sldId id="271" r:id="rId11"/>
    <p:sldId id="272" r:id="rId12"/>
    <p:sldId id="273" r:id="rId13"/>
    <p:sldId id="278" r:id="rId14"/>
    <p:sldId id="274" r:id="rId15"/>
    <p:sldId id="276" r:id="rId16"/>
    <p:sldId id="277" r:id="rId17"/>
    <p:sldId id="280" r:id="rId18"/>
    <p:sldId id="27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0BA5"/>
    <a:srgbClr val="A01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94660"/>
  </p:normalViewPr>
  <p:slideViewPr>
    <p:cSldViewPr snapToGrid="0">
      <p:cViewPr varScale="1">
        <p:scale>
          <a:sx n="71" d="100"/>
          <a:sy n="71" d="100"/>
        </p:scale>
        <p:origin x="7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87DE6118-2437-4B30-8E3C-4D2BE602058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668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655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470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80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7DE6118-2437-4B30-8E3C-4D2BE602058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0505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98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564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51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44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7DE6118-2437-4B30-8E3C-4D2BE602058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8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8530036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image" Target="../media/image15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28574" y="2151524"/>
            <a:ext cx="8361229" cy="2098226"/>
          </a:xfrm>
        </p:spPr>
        <p:txBody>
          <a:bodyPr/>
          <a:lstStyle/>
          <a:p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POTENCIAS DE BASE RACIONAL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399494" y="4867836"/>
            <a:ext cx="1483685" cy="779798"/>
          </a:xfrm>
        </p:spPr>
        <p:txBody>
          <a:bodyPr>
            <a:normAutofit/>
          </a:bodyPr>
          <a:lstStyle/>
          <a:p>
            <a:r>
              <a:rPr lang="es-C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25/06</a:t>
            </a:r>
            <a:endParaRPr lang="es-C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78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670" y="591669"/>
            <a:ext cx="6814108" cy="359036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/>
              <p:cNvSpPr txBox="1"/>
              <p:nvPr/>
            </p:nvSpPr>
            <p:spPr>
              <a:xfrm>
                <a:off x="6827093" y="3443370"/>
                <a:ext cx="63318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093" y="3443370"/>
                <a:ext cx="633187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068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27" y="682437"/>
            <a:ext cx="4257515" cy="415850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/>
              <p:cNvSpPr txBox="1"/>
              <p:nvPr/>
            </p:nvSpPr>
            <p:spPr>
              <a:xfrm>
                <a:off x="4417857" y="4102276"/>
                <a:ext cx="55784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857" y="4102276"/>
                <a:ext cx="557845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175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181" y="642595"/>
            <a:ext cx="6407687" cy="426558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/>
              <p:cNvSpPr txBox="1"/>
              <p:nvPr/>
            </p:nvSpPr>
            <p:spPr>
              <a:xfrm>
                <a:off x="6481183" y="4169513"/>
                <a:ext cx="61715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183" y="4169513"/>
                <a:ext cx="617156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235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777" y="642594"/>
            <a:ext cx="3793751" cy="410714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/>
              <p:cNvSpPr txBox="1"/>
              <p:nvPr/>
            </p:nvSpPr>
            <p:spPr>
              <a:xfrm>
                <a:off x="3858843" y="4011078"/>
                <a:ext cx="61715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843" y="4011078"/>
                <a:ext cx="617156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604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214" y="642594"/>
            <a:ext cx="4759215" cy="362012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/>
              <p:cNvSpPr txBox="1"/>
              <p:nvPr/>
            </p:nvSpPr>
            <p:spPr>
              <a:xfrm>
                <a:off x="4816744" y="3524054"/>
                <a:ext cx="57868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6744" y="3524054"/>
                <a:ext cx="578685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612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165" y="642594"/>
            <a:ext cx="3378294" cy="476122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/>
              <p:cNvSpPr txBox="1"/>
              <p:nvPr/>
            </p:nvSpPr>
            <p:spPr>
              <a:xfrm>
                <a:off x="3495774" y="4665151"/>
                <a:ext cx="63318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5774" y="4665151"/>
                <a:ext cx="633187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84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642593"/>
            <a:ext cx="3034643" cy="425213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/>
              <p:cNvSpPr txBox="1"/>
              <p:nvPr/>
            </p:nvSpPr>
            <p:spPr>
              <a:xfrm>
                <a:off x="3522758" y="4156064"/>
                <a:ext cx="55784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2758" y="4156064"/>
                <a:ext cx="557845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814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528" y="642593"/>
            <a:ext cx="3056965" cy="424153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/>
              <p:cNvSpPr txBox="1"/>
              <p:nvPr/>
            </p:nvSpPr>
            <p:spPr>
              <a:xfrm>
                <a:off x="3105808" y="4145468"/>
                <a:ext cx="61715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5808" y="4145468"/>
                <a:ext cx="617156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112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705" y="642594"/>
            <a:ext cx="7994805" cy="371425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/>
              <p:cNvSpPr txBox="1"/>
              <p:nvPr/>
            </p:nvSpPr>
            <p:spPr>
              <a:xfrm>
                <a:off x="7998825" y="3618183"/>
                <a:ext cx="61715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8825" y="3618183"/>
                <a:ext cx="617156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91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6215" y="3386336"/>
            <a:ext cx="11199568" cy="248740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561" y="806782"/>
            <a:ext cx="10390875" cy="199408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252644" y="3829399"/>
            <a:ext cx="15583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NEGATIVO</a:t>
            </a:r>
            <a:endParaRPr lang="es-CL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252644" y="4305926"/>
            <a:ext cx="1433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POSITIVO</a:t>
            </a:r>
            <a:endParaRPr lang="es-CL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252644" y="4706036"/>
            <a:ext cx="15583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NEGATIVO</a:t>
            </a:r>
            <a:endParaRPr lang="es-CL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8044280" y="4272885"/>
            <a:ext cx="15583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NEGATIVO</a:t>
            </a:r>
            <a:endParaRPr lang="es-CL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068083" y="4847676"/>
            <a:ext cx="15583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NEGATIVO</a:t>
            </a:r>
            <a:endParaRPr lang="es-CL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420797" y="5310760"/>
            <a:ext cx="15583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NEGATIVO</a:t>
            </a:r>
            <a:endParaRPr lang="es-CL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252644" y="5310760"/>
            <a:ext cx="1433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POSITIVO</a:t>
            </a:r>
            <a:endParaRPr lang="es-CL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044280" y="3785435"/>
            <a:ext cx="1433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POSITIVO</a:t>
            </a:r>
            <a:endParaRPr lang="es-CL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7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796" y="541647"/>
            <a:ext cx="10446125" cy="178537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2904565" y="820271"/>
                <a:ext cx="8595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𝟔𝟒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4565" y="820271"/>
                <a:ext cx="859531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2943826" y="1323895"/>
                <a:ext cx="6751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3826" y="1323895"/>
                <a:ext cx="675185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3056965" y="1737537"/>
                <a:ext cx="81464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𝟐𝟒𝟑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6965" y="1737537"/>
                <a:ext cx="814647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6512574" y="862230"/>
                <a:ext cx="6767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CL" sz="24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𝟔</m:t>
                    </m:r>
                  </m:oMath>
                </a14:m>
                <a:r>
                  <a:rPr lang="es-CL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25</a:t>
                </a:r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2574" y="862230"/>
                <a:ext cx="676788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1802" t="-10526" r="-13514" b="-2894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6390125" y="1312698"/>
                <a:ext cx="12282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𝟑𝟏𝟐𝟓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0125" y="1312698"/>
                <a:ext cx="1228221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6209109" y="1781061"/>
                <a:ext cx="9364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CL" sz="24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s-CL" sz="24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𝟐𝟓</m:t>
                    </m:r>
                  </m:oMath>
                </a14:m>
                <a:r>
                  <a:rPr lang="es-CL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9109" y="1781061"/>
                <a:ext cx="936475" cy="461665"/>
              </a:xfrm>
              <a:prstGeom prst="rect">
                <a:avLst/>
              </a:prstGeom>
              <a:blipFill rotWithShape="0">
                <a:blip r:embed="rId8"/>
                <a:stretch>
                  <a:fillRect t="-10526" r="-9150" b="-2894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9573448" y="851033"/>
                <a:ext cx="63030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𝟔𝟒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3448" y="851033"/>
                <a:ext cx="630301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8913961" y="1312016"/>
                <a:ext cx="81464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𝟓𝟏𝟐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3961" y="1312016"/>
                <a:ext cx="814647" cy="4616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9536413" y="1764183"/>
                <a:ext cx="6751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6413" y="1764183"/>
                <a:ext cx="675185" cy="46166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439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98" y="605117"/>
            <a:ext cx="10372427" cy="568810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047565" y="1250577"/>
                <a:ext cx="891526" cy="468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7565" y="1250577"/>
                <a:ext cx="891526" cy="4689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5065823" y="1252372"/>
                <a:ext cx="593368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sup>
                      </m:sSup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823" y="1252372"/>
                <a:ext cx="593368" cy="4700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uadroTexto 6"/>
          <p:cNvSpPr txBox="1"/>
          <p:nvPr/>
        </p:nvSpPr>
        <p:spPr>
          <a:xfrm>
            <a:off x="5785923" y="1250577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256</a:t>
            </a:r>
            <a:endParaRPr lang="es-C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8921947" y="1363265"/>
                <a:ext cx="1921616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𝟗</m:t>
                          </m:r>
                        </m:sup>
                      </m:sSup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1947" y="1363265"/>
                <a:ext cx="1921616" cy="47000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4105015" y="1833265"/>
                <a:ext cx="1623458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015" y="1833265"/>
                <a:ext cx="1623458" cy="47000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8921947" y="1833265"/>
                <a:ext cx="2056269" cy="475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𝟏𝟐</m:t>
                          </m:r>
                        </m:sup>
                      </m:sSup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1947" y="1833265"/>
                <a:ext cx="2056269" cy="47545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4521719" y="2415953"/>
                <a:ext cx="2064283" cy="493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𝟏𝟐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𝟏𝟐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1719" y="2415953"/>
                <a:ext cx="2064283" cy="49327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8921947" y="2427591"/>
                <a:ext cx="1921615" cy="475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1947" y="2427591"/>
                <a:ext cx="1921615" cy="47545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4407595" y="2977642"/>
                <a:ext cx="1623458" cy="475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sup>
                      </m:sSup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595" y="2977642"/>
                <a:ext cx="1623458" cy="47545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8921947" y="2954248"/>
                <a:ext cx="1993751" cy="493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𝟔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𝟔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1947" y="2954248"/>
                <a:ext cx="1993751" cy="49327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4258516" y="4485066"/>
                <a:ext cx="2526974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𝟏𝟐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𝟗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𝟐𝟕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516" y="4485066"/>
                <a:ext cx="2526974" cy="47000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9343288" y="4447041"/>
                <a:ext cx="1993751" cy="493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𝟗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3288" y="4447041"/>
                <a:ext cx="1993751" cy="49327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4258516" y="5028929"/>
                <a:ext cx="1758109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𝟗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𝟏𝟎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𝟗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516" y="5028929"/>
                <a:ext cx="1758109" cy="47000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9379355" y="5077825"/>
                <a:ext cx="1921615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𝟕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9355" y="5077825"/>
                <a:ext cx="1921615" cy="47000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/>
              <p:cNvSpPr txBox="1"/>
              <p:nvPr/>
            </p:nvSpPr>
            <p:spPr>
              <a:xfrm>
                <a:off x="4401699" y="5661075"/>
                <a:ext cx="1623458" cy="475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𝟕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𝟕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699" y="5661075"/>
                <a:ext cx="1623458" cy="475451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/>
              <p:cNvSpPr txBox="1"/>
              <p:nvPr/>
            </p:nvSpPr>
            <p:spPr>
              <a:xfrm>
                <a:off x="9342209" y="5656976"/>
                <a:ext cx="1921615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𝟗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𝟔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Cuadro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2209" y="5656976"/>
                <a:ext cx="1921615" cy="47000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647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835" y="828115"/>
            <a:ext cx="9787219" cy="222436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4228923" y="1309477"/>
                <a:ext cx="2582566" cy="468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: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𝟏𝟔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8923" y="1309477"/>
                <a:ext cx="2582566" cy="468975"/>
              </a:xfrm>
              <a:prstGeom prst="rect">
                <a:avLst/>
              </a:prstGeom>
              <a:blipFill rotWithShape="0">
                <a:blip r:embed="rId3"/>
                <a:stretch>
                  <a:fillRect l="-236" b="-1948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228923" y="1794762"/>
                <a:ext cx="2857257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𝟔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𝟐𝟏𝟔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8923" y="1794762"/>
                <a:ext cx="2857257" cy="470000"/>
              </a:xfrm>
              <a:prstGeom prst="rect">
                <a:avLst/>
              </a:prstGeom>
              <a:blipFill rotWithShape="0">
                <a:blip r:embed="rId4"/>
                <a:stretch>
                  <a:fillRect l="-214" b="-1794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228923" y="2372072"/>
                <a:ext cx="3135602" cy="468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𝟖𝟏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: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𝟗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𝟗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𝟔𝟓𝟔𝟏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8923" y="2372072"/>
                <a:ext cx="3135602" cy="468975"/>
              </a:xfrm>
              <a:prstGeom prst="rect">
                <a:avLst/>
              </a:prstGeom>
              <a:blipFill rotWithShape="0">
                <a:blip r:embed="rId5"/>
                <a:stretch>
                  <a:fillRect b="-1948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8643488" y="1288886"/>
                <a:ext cx="2582566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𝟐𝟕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: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𝟗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𝟗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3488" y="1288886"/>
                <a:ext cx="2582566" cy="470000"/>
              </a:xfrm>
              <a:prstGeom prst="rect">
                <a:avLst/>
              </a:prstGeom>
              <a:blipFill rotWithShape="0">
                <a:blip r:embed="rId6"/>
                <a:stretch>
                  <a:fillRect l="-236" b="-1794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8729922" y="1940299"/>
                <a:ext cx="2496132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𝟐𝟒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9922" y="1940299"/>
                <a:ext cx="2496132" cy="470000"/>
              </a:xfrm>
              <a:prstGeom prst="rect">
                <a:avLst/>
              </a:prstGeom>
              <a:blipFill rotWithShape="0">
                <a:blip r:embed="rId7"/>
                <a:stretch>
                  <a:fillRect b="-1948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8178681" y="2591713"/>
                <a:ext cx="3047373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𝟐𝟕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: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𝟗</m:t>
                          </m:r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:</m:t>
                      </m:r>
                      <m:sSup>
                        <m:sSupPr>
                          <m:ctrlP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s-CL" sz="24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sz="24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8681" y="2591713"/>
                <a:ext cx="3047373" cy="470000"/>
              </a:xfrm>
              <a:prstGeom prst="rect">
                <a:avLst/>
              </a:prstGeom>
              <a:blipFill rotWithShape="0">
                <a:blip r:embed="rId8"/>
                <a:stretch>
                  <a:fillRect b="-1948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028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23125"/>
          </a:xfrm>
        </p:spPr>
        <p:txBody>
          <a:bodyPr/>
          <a:lstStyle/>
          <a:p>
            <a:pPr algn="ctr"/>
            <a:r>
              <a:rPr lang="es-C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POTENCIAS DE BASE RACIONAL</a:t>
            </a:r>
            <a:endParaRPr lang="es-C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1040604" y="1813310"/>
                <a:ext cx="899798" cy="10642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8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es-CL" sz="28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604" y="1813310"/>
                <a:ext cx="899798" cy="106426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3853312" y="3594216"/>
                <a:ext cx="1227324" cy="1063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CL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8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num>
                                <m:den>
                                  <m:r>
                                    <a:rPr lang="es-CL" sz="28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3312" y="3594216"/>
                <a:ext cx="1227324" cy="106311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773205" y="5178734"/>
                <a:ext cx="955903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32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s-CL" sz="32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CL" sz="32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s-CL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205" y="5178734"/>
                <a:ext cx="955903" cy="50359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2329085" y="1948268"/>
                <a:ext cx="2870016" cy="9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d>
                      <m:r>
                        <a:rPr lang="es-CL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d>
                      <m:r>
                        <a:rPr lang="es-CL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085" y="1948268"/>
                <a:ext cx="2870016" cy="96815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5736910" y="2042280"/>
                <a:ext cx="898066" cy="8072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𝟐𝟕</m:t>
                          </m:r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6910" y="2042280"/>
                <a:ext cx="898066" cy="80720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5226291" y="3641697"/>
                <a:ext cx="5146024" cy="9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CL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s-CL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s-CL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s-CL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CL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291" y="3641697"/>
                <a:ext cx="5146024" cy="96815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10676167" y="3798733"/>
                <a:ext cx="898066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𝟖𝟏</m:t>
                          </m:r>
                        </m:num>
                        <m:den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6167" y="3798733"/>
                <a:ext cx="898066" cy="80945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1940402" y="5215089"/>
                <a:ext cx="185531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s-CL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s-CL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s-CL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s-CL" sz="2800" b="1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0402" y="5215089"/>
                <a:ext cx="1855316" cy="43088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4007012" y="5186408"/>
                <a:ext cx="124643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es-CL" sz="2800" b="1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012" y="5186408"/>
                <a:ext cx="1246431" cy="43088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526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175" y="965322"/>
            <a:ext cx="10601063" cy="4978277"/>
          </a:xfrm>
          <a:prstGeom prst="rect">
            <a:avLst/>
          </a:prstGeom>
        </p:spPr>
      </p:pic>
      <p:cxnSp>
        <p:nvCxnSpPr>
          <p:cNvPr id="3" name="Conector recto de flecha 2"/>
          <p:cNvCxnSpPr/>
          <p:nvPr/>
        </p:nvCxnSpPr>
        <p:spPr>
          <a:xfrm flipH="1" flipV="1">
            <a:off x="2562447" y="1956391"/>
            <a:ext cx="999460" cy="7442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de flecha 4"/>
          <p:cNvCxnSpPr/>
          <p:nvPr/>
        </p:nvCxnSpPr>
        <p:spPr>
          <a:xfrm flipH="1" flipV="1">
            <a:off x="2342707" y="3021888"/>
            <a:ext cx="999460" cy="7442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/>
          <p:nvPr/>
        </p:nvCxnSpPr>
        <p:spPr>
          <a:xfrm flipH="1" flipV="1">
            <a:off x="7552661" y="5234764"/>
            <a:ext cx="999460" cy="7442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 flipH="1" flipV="1">
            <a:off x="2746745" y="4267200"/>
            <a:ext cx="999460" cy="7442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62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8565" y="656041"/>
            <a:ext cx="10959353" cy="1371600"/>
          </a:xfrm>
        </p:spPr>
        <p:txBody>
          <a:bodyPr>
            <a:noAutofit/>
          </a:bodyPr>
          <a:lstStyle/>
          <a:p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MARCA LA ALTERNATIVA CORRECTA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230" y="2027641"/>
            <a:ext cx="6965046" cy="308245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/>
              <p:cNvSpPr txBox="1"/>
              <p:nvPr/>
            </p:nvSpPr>
            <p:spPr>
              <a:xfrm>
                <a:off x="7026088" y="4371436"/>
                <a:ext cx="57868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6088" y="4371436"/>
                <a:ext cx="578685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873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642593"/>
            <a:ext cx="3795482" cy="366046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/>
              <p:cNvSpPr txBox="1"/>
              <p:nvPr/>
            </p:nvSpPr>
            <p:spPr>
              <a:xfrm>
                <a:off x="4283597" y="3564394"/>
                <a:ext cx="55784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597" y="3564394"/>
                <a:ext cx="557845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691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368</TotalTime>
  <Words>72</Words>
  <Application>Microsoft Office PowerPoint</Application>
  <PresentationFormat>Panorámica</PresentationFormat>
  <Paragraphs>63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Cambria Math</vt:lpstr>
      <vt:lpstr>Century Gothic</vt:lpstr>
      <vt:lpstr>Times New Roman</vt:lpstr>
      <vt:lpstr>Savon</vt:lpstr>
      <vt:lpstr>POTENCIAS DE BASE RACIONAL</vt:lpstr>
      <vt:lpstr>Presentación de PowerPoint</vt:lpstr>
      <vt:lpstr>Presentación de PowerPoint</vt:lpstr>
      <vt:lpstr>Presentación de PowerPoint</vt:lpstr>
      <vt:lpstr>Presentación de PowerPoint</vt:lpstr>
      <vt:lpstr>POTENCIAS DE BASE RACIONAL</vt:lpstr>
      <vt:lpstr>Presentación de PowerPoint</vt:lpstr>
      <vt:lpstr>MARCA LA ALTERNATIVA CORRECTA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POTENCIAS DE BASE ENTERA Y EXPONENTE NATURAL</dc:title>
  <dc:creator>Marian</dc:creator>
  <cp:lastModifiedBy>Marian</cp:lastModifiedBy>
  <cp:revision>28</cp:revision>
  <dcterms:created xsi:type="dcterms:W3CDTF">2020-06-18T11:39:47Z</dcterms:created>
  <dcterms:modified xsi:type="dcterms:W3CDTF">2020-06-25T14:04:15Z</dcterms:modified>
</cp:coreProperties>
</file>