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57" r:id="rId6"/>
    <p:sldId id="258" r:id="rId7"/>
    <p:sldId id="259" r:id="rId8"/>
    <p:sldId id="260" r:id="rId9"/>
    <p:sldId id="261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BA5"/>
    <a:srgbClr val="A01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53" autoAdjust="0"/>
    <p:restoredTop sz="94660"/>
  </p:normalViewPr>
  <p:slideViewPr>
    <p:cSldViewPr snapToGrid="0">
      <p:cViewPr varScale="1">
        <p:scale>
          <a:sx n="36" d="100"/>
          <a:sy n="36" d="100"/>
        </p:scale>
        <p:origin x="28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4103" y="1748112"/>
            <a:ext cx="8361229" cy="2098226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PROPIEDADES DE LAS POTENCIAS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76012" y="5136777"/>
            <a:ext cx="1483685" cy="779798"/>
          </a:xfrm>
        </p:spPr>
        <p:txBody>
          <a:bodyPr>
            <a:normAutofit/>
          </a:bodyPr>
          <a:lstStyle/>
          <a:p>
            <a:r>
              <a:rPr lang="es-C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22/06</a:t>
            </a:r>
            <a:endParaRPr lang="es-C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8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0271" y="84036"/>
            <a:ext cx="11066929" cy="1485900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MULTIPLICACIÓN</a:t>
            </a: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IGUAL </a:t>
            </a:r>
            <a:r>
              <a:rPr lang="es-CL" sz="5400" b="1" dirty="0" smtClean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EXPONENTE </a:t>
            </a:r>
            <a:r>
              <a:rPr lang="es-CL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CL" sz="5400" b="1" dirty="0" smtClean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DISTINTA</a:t>
            </a:r>
            <a:r>
              <a:rPr lang="es-CL" sz="5400" b="1" dirty="0" smtClean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endParaRPr lang="es-CL" sz="5400" b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490606" y="2638907"/>
                <a:ext cx="295420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606" y="2638907"/>
                <a:ext cx="2954206" cy="6294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1490606" y="3328517"/>
            <a:ext cx="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s-C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231610" y="4138600"/>
                <a:ext cx="349102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610" y="4138600"/>
                <a:ext cx="3491020" cy="6294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redondeado 2"/>
              <p:cNvSpPr/>
              <p:nvPr/>
            </p:nvSpPr>
            <p:spPr>
              <a:xfrm>
                <a:off x="5692572" y="2123934"/>
                <a:ext cx="5486400" cy="402933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“Se mantiene el exponente y se MULTIPLICAN las bases”</a:t>
                </a:r>
                <a:endParaRPr lang="es-CL" sz="4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sz="4000" dirty="0"/>
              </a:p>
            </p:txBody>
          </p:sp>
        </mc:Choice>
        <mc:Fallback xmlns="">
          <p:sp>
            <p:nvSpPr>
              <p:cNvPr id="3" name="Rectángulo redondead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572" y="2123934"/>
                <a:ext cx="5486400" cy="4029333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488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0271" y="84036"/>
            <a:ext cx="11066929" cy="1485900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DIVISIÓN</a:t>
            </a: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IGUAL </a:t>
            </a:r>
            <a:r>
              <a:rPr lang="es-CL" sz="5400" b="1" dirty="0" smtClean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EXPONENTE </a:t>
            </a:r>
            <a:r>
              <a:rPr lang="es-CL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CL" sz="5400" b="1" dirty="0" smtClean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DISTINTA</a:t>
            </a:r>
            <a:r>
              <a:rPr lang="es-CL" sz="5400" b="1" dirty="0" smtClean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endParaRPr lang="es-CL" sz="5400" b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490606" y="2638907"/>
                <a:ext cx="1452128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606" y="2638907"/>
                <a:ext cx="1452128" cy="6294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1490606" y="3328517"/>
            <a:ext cx="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s-C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231610" y="4138600"/>
                <a:ext cx="1990738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610" y="4138600"/>
                <a:ext cx="1990738" cy="6294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redondeado 2"/>
              <p:cNvSpPr/>
              <p:nvPr/>
            </p:nvSpPr>
            <p:spPr>
              <a:xfrm>
                <a:off x="5692572" y="2123934"/>
                <a:ext cx="5486400" cy="402933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“Se mantiene el exponente y se DIVIDEN las bases”</a:t>
                </a:r>
                <a:endParaRPr lang="es-CL" sz="4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sz="4000" dirty="0"/>
              </a:p>
            </p:txBody>
          </p:sp>
        </mc:Choice>
        <mc:Fallback xmlns="">
          <p:sp>
            <p:nvSpPr>
              <p:cNvPr id="3" name="Rectángulo redondead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572" y="2123934"/>
                <a:ext cx="5486400" cy="4029333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88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85315"/>
            <a:ext cx="9787219" cy="222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28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6482" y="2778521"/>
            <a:ext cx="11199568" cy="248740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02" y="177612"/>
            <a:ext cx="10390875" cy="199408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96236" y="3173506"/>
            <a:ext cx="1558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NEGATIVO</a:t>
            </a:r>
            <a:endParaRPr lang="es-C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382000" y="3622113"/>
            <a:ext cx="1558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NEGATIVO</a:t>
            </a:r>
            <a:endParaRPr lang="es-C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8382000" y="3173506"/>
            <a:ext cx="1433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POSITIVO</a:t>
            </a:r>
            <a:endParaRPr lang="es-C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491119" y="3691052"/>
            <a:ext cx="1433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POSITIVO</a:t>
            </a:r>
            <a:endParaRPr lang="es-C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7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85799"/>
            <a:ext cx="9902338" cy="402067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310282" y="415247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96565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137" y="443472"/>
            <a:ext cx="10446125" cy="178537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666" y="2995613"/>
            <a:ext cx="11258823" cy="312279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904565" y="820271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-64</a:t>
            </a:r>
            <a:endParaRPr lang="es-C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3635189" y="4356957"/>
                <a:ext cx="2034339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s-CL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s-CL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s-CL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s-CL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s-CL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s-CL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s-CL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CL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s-CL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s-CL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189" y="4356957"/>
                <a:ext cx="2034339" cy="4062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439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6106" y="255494"/>
            <a:ext cx="10367682" cy="1485900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POTENCIA</a:t>
            </a: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es-CL" sz="5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POTENCIA</a:t>
            </a:r>
            <a:endParaRPr lang="es-CL" sz="5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687605" y="1741394"/>
                <a:ext cx="925831" cy="7650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s-CL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605" y="1741394"/>
                <a:ext cx="925831" cy="76508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490606" y="3328517"/>
                <a:ext cx="1851084" cy="906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((</m:t>
                          </m:r>
                          <m:sSup>
                            <m:sSupPr>
                              <m:ctrlPr>
                                <a:rPr lang="es-CL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606" y="3328517"/>
                <a:ext cx="1851084" cy="9064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483219" y="5000065"/>
                <a:ext cx="157665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s-CL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219" y="5000065"/>
                <a:ext cx="1576650" cy="62946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ángulo redondeado 2"/>
              <p:cNvSpPr/>
              <p:nvPr/>
            </p:nvSpPr>
            <p:spPr>
              <a:xfrm>
                <a:off x="5477419" y="1600200"/>
                <a:ext cx="5486400" cy="402933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“Se mantiene la base y se </a:t>
                </a:r>
                <a:r>
                  <a:rPr lang="es-CL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MULTIPLICAN </a:t>
                </a:r>
                <a:r>
                  <a:rPr lang="es-CL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los exponentes”</a:t>
                </a:r>
              </a:p>
              <a:p>
                <a:pPr algn="ctr"/>
                <a:endParaRPr lang="es-CL" sz="4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sSup>
                            <m:sSupPr>
                              <m:ctrlPr>
                                <a:rPr lang="es-CL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L" sz="4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s-CL" sz="4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s-CL" sz="4000" dirty="0"/>
              </a:p>
            </p:txBody>
          </p:sp>
        </mc:Choice>
        <mc:Fallback>
          <p:sp>
            <p:nvSpPr>
              <p:cNvPr id="3" name="Rectángulo redondead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419" y="1600200"/>
                <a:ext cx="5486400" cy="4029333"/>
              </a:xfrm>
              <a:prstGeom prst="round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075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0271" y="255494"/>
            <a:ext cx="11066929" cy="1485900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POTENCIA</a:t>
            </a: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EXPONENTE  </a:t>
            </a:r>
            <a:r>
              <a:rPr lang="es-CL" sz="5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CERO</a:t>
            </a:r>
            <a:endParaRPr lang="es-CL" sz="5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2148690" y="2699049"/>
                <a:ext cx="68012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690" y="2699049"/>
                <a:ext cx="680122" cy="6294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1490606" y="3328517"/>
            <a:ext cx="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s-C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823280" y="3882515"/>
                <a:ext cx="133094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280" y="3882515"/>
                <a:ext cx="1330942" cy="6294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redondeado 2"/>
              <p:cNvSpPr/>
              <p:nvPr/>
            </p:nvSpPr>
            <p:spPr>
              <a:xfrm>
                <a:off x="5692572" y="2123934"/>
                <a:ext cx="5486400" cy="402933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“Toda potencia de exponente cero, da como resultado 1”</a:t>
                </a:r>
              </a:p>
              <a:p>
                <a:pPr algn="ctr"/>
                <a:endParaRPr lang="es-CL" sz="4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CL" sz="4000" dirty="0"/>
              </a:p>
            </p:txBody>
          </p:sp>
        </mc:Choice>
        <mc:Fallback xmlns="">
          <p:sp>
            <p:nvSpPr>
              <p:cNvPr id="3" name="Rectángulo redondead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572" y="2123934"/>
                <a:ext cx="5486400" cy="4029333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735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0271" y="84036"/>
            <a:ext cx="11066929" cy="1485900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MULTIPLICACIÓN</a:t>
            </a: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IGUAL </a:t>
            </a:r>
            <a:r>
              <a:rPr lang="es-CL" sz="5400" b="1" dirty="0" smtClean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</a:t>
            </a:r>
            <a:r>
              <a:rPr lang="es-CL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CL" sz="5400" b="1" dirty="0" smtClean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330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DISTINTO</a:t>
            </a:r>
            <a:r>
              <a:rPr lang="es-CL" sz="5400" b="1" dirty="0" smtClean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EXPONENTE</a:t>
            </a:r>
            <a:endParaRPr lang="es-CL" sz="5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490606" y="2638907"/>
                <a:ext cx="2954207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606" y="2638907"/>
                <a:ext cx="2954207" cy="6294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1490606" y="3328517"/>
            <a:ext cx="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s-C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231610" y="4138600"/>
                <a:ext cx="3491019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L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610" y="4138600"/>
                <a:ext cx="3491019" cy="6294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redondeado 2"/>
              <p:cNvSpPr/>
              <p:nvPr/>
            </p:nvSpPr>
            <p:spPr>
              <a:xfrm>
                <a:off x="5692572" y="2123934"/>
                <a:ext cx="5486400" cy="402933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“Se mantiene la base y se SUMAN los exponentes”</a:t>
                </a:r>
              </a:p>
              <a:p>
                <a:pPr algn="ctr"/>
                <a:endParaRPr lang="es-CL" sz="4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sz="4000" dirty="0"/>
              </a:p>
            </p:txBody>
          </p:sp>
        </mc:Choice>
        <mc:Fallback xmlns="">
          <p:sp>
            <p:nvSpPr>
              <p:cNvPr id="3" name="Rectángulo redondead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572" y="2123934"/>
                <a:ext cx="5486400" cy="4029333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468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0271" y="84036"/>
            <a:ext cx="11066929" cy="1485900"/>
          </a:xfrm>
        </p:spPr>
        <p:txBody>
          <a:bodyPr>
            <a:noAutofit/>
          </a:bodyPr>
          <a:lstStyle/>
          <a:p>
            <a:pPr algn="ctr"/>
            <a:r>
              <a:rPr lang="es-CL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DIVISIÓN</a:t>
            </a:r>
            <a:r>
              <a:rPr lang="es-C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s-CL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IGUAL </a:t>
            </a:r>
            <a:r>
              <a:rPr lang="es-CL" sz="5400" b="1" dirty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</a:t>
            </a:r>
            <a:r>
              <a:rPr lang="es-CL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CL" sz="5400" b="1" dirty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>
                <a:solidFill>
                  <a:srgbClr val="330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DISTINTO</a:t>
            </a:r>
            <a:r>
              <a:rPr lang="es-CL" sz="5400" b="1" dirty="0">
                <a:solidFill>
                  <a:srgbClr val="A0108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5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EXPONENTE</a:t>
            </a:r>
            <a:endParaRPr lang="es-CL" sz="5400" b="1" dirty="0">
              <a:solidFill>
                <a:srgbClr val="A0108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1490606" y="2638907"/>
                <a:ext cx="1452128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0606" y="2638907"/>
                <a:ext cx="1452128" cy="6294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1490606" y="3328517"/>
            <a:ext cx="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s-C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231610" y="4138600"/>
                <a:ext cx="1990738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s-CL" sz="4000" b="1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s-CL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610" y="4138600"/>
                <a:ext cx="1990738" cy="6294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redondeado 2"/>
              <p:cNvSpPr/>
              <p:nvPr/>
            </p:nvSpPr>
            <p:spPr>
              <a:xfrm>
                <a:off x="5692572" y="2123934"/>
                <a:ext cx="5486400" cy="4029333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sz="4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“Se mantiene la base y se RESTAN los exponentes”</a:t>
                </a:r>
              </a:p>
              <a:p>
                <a:pPr algn="ctr"/>
                <a:endParaRPr lang="es-CL" sz="40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s-CL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sz="4000" dirty="0"/>
              </a:p>
            </p:txBody>
          </p:sp>
        </mc:Choice>
        <mc:Fallback xmlns="">
          <p:sp>
            <p:nvSpPr>
              <p:cNvPr id="3" name="Rectángulo redondead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572" y="2123934"/>
                <a:ext cx="5486400" cy="4029333"/>
              </a:xfrm>
              <a:prstGeom prst="round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095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85800"/>
            <a:ext cx="9601200" cy="526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47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232</TotalTime>
  <Words>125</Words>
  <Application>Microsoft Office PowerPoint</Application>
  <PresentationFormat>Panorámica</PresentationFormat>
  <Paragraphs>44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Cambria Math</vt:lpstr>
      <vt:lpstr>Franklin Gothic Book</vt:lpstr>
      <vt:lpstr>Times New Roman</vt:lpstr>
      <vt:lpstr>Crop</vt:lpstr>
      <vt:lpstr>PROPIEDADES DE LAS POTENCIAS</vt:lpstr>
      <vt:lpstr>Presentación de PowerPoint</vt:lpstr>
      <vt:lpstr>Presentación de PowerPoint</vt:lpstr>
      <vt:lpstr>Presentación de PowerPoint</vt:lpstr>
      <vt:lpstr>POTENCIA DE UNA POTENCIA</vt:lpstr>
      <vt:lpstr>POTENCIA DE EXPONENTE  CERO</vt:lpstr>
      <vt:lpstr>MULTIPLICACIÓN DE IGUAL BASE Y DISTINTO EXPONENTE</vt:lpstr>
      <vt:lpstr>DIVISIÓN DE IGUAL BASE Y DISTINTO EXPONENTE</vt:lpstr>
      <vt:lpstr>Presentación de PowerPoint</vt:lpstr>
      <vt:lpstr>MULTIPLICACIÓN DE IGUAL EXPONENTE Y DISTINTA BASE</vt:lpstr>
      <vt:lpstr>DIVISIÓN DE IGUAL EXPONENTE Y DISTINTA BASE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POTENCIAS DE BASE ENTERA Y EXPONENTE NATURAL</dc:title>
  <dc:creator>Marian</dc:creator>
  <cp:lastModifiedBy>Marian</cp:lastModifiedBy>
  <cp:revision>18</cp:revision>
  <dcterms:created xsi:type="dcterms:W3CDTF">2020-06-18T11:39:47Z</dcterms:created>
  <dcterms:modified xsi:type="dcterms:W3CDTF">2020-06-22T11:48:39Z</dcterms:modified>
</cp:coreProperties>
</file>