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61" r:id="rId2"/>
    <p:sldId id="267" r:id="rId3"/>
    <p:sldId id="268" r:id="rId4"/>
    <p:sldId id="262" r:id="rId5"/>
    <p:sldId id="263" r:id="rId6"/>
    <p:sldId id="265" r:id="rId7"/>
    <p:sldId id="269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8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4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7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6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2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3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2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4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CA57C-54AE-4696-88F6-A9704FF39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 </a:t>
            </a:r>
            <a:r>
              <a:rPr lang="es-CL" i="1" dirty="0"/>
              <a:t>“Mito y relatos de la creación”. </a:t>
            </a:r>
            <a:br>
              <a:rPr lang="es-CL" dirty="0"/>
            </a:br>
            <a:r>
              <a:rPr lang="es-CL" b="1" dirty="0"/>
              <a:t>Características del Mito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2660A6-8522-4291-9952-7D9B0C7D7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7052" y="5279408"/>
            <a:ext cx="3704948" cy="1463040"/>
          </a:xfrm>
        </p:spPr>
        <p:txBody>
          <a:bodyPr>
            <a:normAutofit fontScale="62500" lnSpcReduction="20000"/>
          </a:bodyPr>
          <a:lstStyle/>
          <a:p>
            <a:endParaRPr lang="es-CL" sz="3200" dirty="0">
              <a:solidFill>
                <a:schemeClr val="tx1"/>
              </a:solidFill>
            </a:endParaRPr>
          </a:p>
          <a:p>
            <a:r>
              <a:rPr lang="es-CL" sz="3200" dirty="0">
                <a:solidFill>
                  <a:schemeClr val="tx1"/>
                </a:solidFill>
              </a:rPr>
              <a:t>Curso: Segundo Medio.</a:t>
            </a:r>
          </a:p>
          <a:p>
            <a:endParaRPr lang="es-CL" sz="3200" dirty="0">
              <a:solidFill>
                <a:schemeClr val="tx1"/>
              </a:solidFill>
            </a:endParaRPr>
          </a:p>
          <a:p>
            <a:r>
              <a:rPr lang="es-CL" sz="3200" dirty="0">
                <a:solidFill>
                  <a:schemeClr val="tx1"/>
                </a:solidFill>
              </a:rPr>
              <a:t>Asignatura: Lengua y Literatura.</a:t>
            </a:r>
          </a:p>
          <a:p>
            <a:endParaRPr lang="es-CL" sz="3200" dirty="0">
              <a:solidFill>
                <a:schemeClr val="tx1"/>
              </a:solidFill>
            </a:endParaRPr>
          </a:p>
          <a:p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7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A64EA-DF9C-48B6-8FD5-76D50D37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398"/>
            <a:ext cx="10972800" cy="1143000"/>
          </a:xfrm>
        </p:spPr>
        <p:txBody>
          <a:bodyPr>
            <a:noAutofit/>
          </a:bodyPr>
          <a:lstStyle/>
          <a:p>
            <a:r>
              <a:rPr lang="es-ES" sz="3600" dirty="0"/>
              <a:t>Lee atentamente el siguiente mito Mapuche sobre la Creación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297BBB-B287-42CA-95E6-506F7E1E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2057398"/>
            <a:ext cx="8746435" cy="4118115"/>
          </a:xfrm>
        </p:spPr>
        <p:txBody>
          <a:bodyPr>
            <a:noAutofit/>
          </a:bodyPr>
          <a:lstStyle/>
          <a:p>
            <a:pPr algn="just"/>
            <a:r>
              <a:rPr lang="es-ES" sz="2000" dirty="0"/>
              <a:t>En la Tierra no había nada. Un espíritu poderoso vivía en el aire y aplastó a los de menos poder que se rebelaron, convirtiéndolos en montañas y volcanes, y a los arrepentidos, en estrellas. Para que habitara en la Tierra, el Poderoso transformó en hombre a un espíritu que era hijo suyo, el cual al caer quedó aturdido. La madre del joven sintió pena y para mirarlo abrió en el cielo una ventanilla por donde asoma su pálida cara. El Poderoso tomó una estrella y convirtiéndola en mujer le ordenó que fuera a acompañar a su hijo. Esta, para llegar hasta el joven, tenía que caminar a pie. Para que no se lastimase, el Poderoso ordenó que a su paso crecieran las hierbas y flores. Ella jugaba con estas y las trocaba en aves y mariposas. Y después de que pasaba, la hierba que su pie había tocado se convertía en selva gigantesca. El joven y la niña se juntaron y, unidos, hallaron que el mundo era más bello. En el día, el Poderoso los miraba por un ventanillo redondo y era el sol. En la noche, era la madre del joven la que abría el ventanillo y mostraba su rostro pálido: era la Luna.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0A70DF-4B9D-4365-BDD3-3EA59060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135" y="2335031"/>
            <a:ext cx="2632319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13C7E-E7F0-4E18-9B63-092F006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5993"/>
            <a:ext cx="10972800" cy="1143000"/>
          </a:xfrm>
        </p:spPr>
        <p:txBody>
          <a:bodyPr/>
          <a:lstStyle/>
          <a:p>
            <a:r>
              <a:rPr lang="es-ES" dirty="0"/>
              <a:t>Responde las siguientes preguntas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9AF7B8-031D-4899-A264-204A2F52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8993"/>
            <a:ext cx="109728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Explica por qué y cómo fueron creadas las montañas, los volcanes y las estrellas.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¿Cómo el mito explica la creación del hombre y la mujer?</a:t>
            </a:r>
          </a:p>
          <a:p>
            <a:pPr marL="742950" indent="-742950">
              <a:buFont typeface="+mj-lt"/>
              <a:buAutoNum type="arabicPeriod"/>
            </a:pPr>
            <a:r>
              <a:rPr lang="es-ES" dirty="0"/>
              <a:t>¿Qué elementos tienen en común el mito que acaban de leer con el </a:t>
            </a:r>
            <a:r>
              <a:rPr lang="es-ES"/>
              <a:t>mito maya Popol </a:t>
            </a:r>
            <a:r>
              <a:rPr lang="es-ES" dirty="0"/>
              <a:t>Vuh? Señala al menos dos semejanzas.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652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2174" y="1716273"/>
            <a:ext cx="10972800" cy="304776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 de los primeros rasgos distintivos del Mito radica en su especial forma de </a:t>
            </a:r>
            <a:r>
              <a:rPr lang="es-ES" sz="32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transmisión oral. </a:t>
            </a:r>
            <a:r>
              <a:rPr lang="es-ES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efecto, al tratarse de relatos ancestrales que </a:t>
            </a:r>
            <a:r>
              <a:rPr lang="es-ES" sz="32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portaban el saber de una comunidad </a:t>
            </a:r>
            <a:r>
              <a:rPr lang="es-ES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fueron poco a poco constituyendo en una </a:t>
            </a:r>
            <a:r>
              <a:rPr lang="es-ES" sz="32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tradición oral </a:t>
            </a:r>
            <a:r>
              <a:rPr lang="es-ES" sz="3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(una forma ritual valorada socialmente en la antigüedad, previa a la aparición de la escritura)</a:t>
            </a:r>
          </a:p>
          <a:p>
            <a:pPr marL="0" indent="0" algn="just">
              <a:buNone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ED6597-0D21-44FF-A53B-CE0700BE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250" y="4452730"/>
            <a:ext cx="4110776" cy="18758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58BCEC-156B-45D8-985A-2362DE840408}"/>
              </a:ext>
            </a:extLst>
          </p:cNvPr>
          <p:cNvSpPr txBox="1"/>
          <p:nvPr/>
        </p:nvSpPr>
        <p:spPr>
          <a:xfrm>
            <a:off x="1338469" y="1083307"/>
            <a:ext cx="580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RASGOS DISTINTIVOS DEL MITO</a:t>
            </a:r>
          </a:p>
        </p:txBody>
      </p:sp>
    </p:spTree>
    <p:extLst>
      <p:ext uri="{BB962C8B-B14F-4D97-AF65-F5344CB8AC3E}">
        <p14:creationId xmlns:p14="http://schemas.microsoft.com/office/powerpoint/2010/main" val="229804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596" y="827468"/>
            <a:ext cx="11419267" cy="5212724"/>
          </a:xfrm>
        </p:spPr>
        <p:txBody>
          <a:bodyPr>
            <a:noAutofit/>
          </a:bodyPr>
          <a:lstStyle/>
          <a:p>
            <a:pPr algn="just"/>
            <a:r>
              <a:rPr lang="es-E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4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tradición oral</a:t>
            </a:r>
            <a:r>
              <a:rPr lang="es-E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 la forma inicial que tuvo lo que conoces como </a:t>
            </a:r>
            <a:r>
              <a:rPr lang="es-ES" sz="4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r>
              <a:rPr lang="es-E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 origen era </a:t>
            </a:r>
            <a:r>
              <a:rPr lang="es-ES" sz="4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anónimo</a:t>
            </a:r>
            <a:r>
              <a:rPr lang="es-E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4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colectivo</a:t>
            </a:r>
            <a:r>
              <a:rPr lang="es-E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testimonial de la experiencia de una generación que transmitía a otra toda su sabiduría.</a:t>
            </a:r>
            <a:endParaRPr lang="es-ES" sz="4000" b="1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F5A2F7-A331-43AA-AF23-9674F28DE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6" y="3309731"/>
            <a:ext cx="5128591" cy="29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5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8626" y="1123123"/>
            <a:ext cx="10972800" cy="2534477"/>
          </a:xfrm>
        </p:spPr>
        <p:txBody>
          <a:bodyPr>
            <a:normAutofit/>
          </a:bodyPr>
          <a:lstStyle/>
          <a:p>
            <a:r>
              <a:rPr lang="es-ES" dirty="0"/>
              <a:t>En este sentido, son un modo de expresar la vida espiritual de una cultura, y su contenido es una clave para comprender su </a:t>
            </a:r>
            <a:r>
              <a:rPr lang="es-ES" b="1" dirty="0"/>
              <a:t>visión de mundo.</a:t>
            </a:r>
          </a:p>
          <a:p>
            <a:r>
              <a:rPr lang="es-ES" dirty="0"/>
              <a:t>En el mito, </a:t>
            </a:r>
            <a:r>
              <a:rPr lang="es-ES" b="1" dirty="0"/>
              <a:t>los elementos de la narración </a:t>
            </a:r>
            <a:r>
              <a:rPr lang="es-ES" dirty="0"/>
              <a:t>adquieren características específicas, que se detallan en el siguiente esquema:</a:t>
            </a:r>
            <a:endParaRPr lang="es-ES" b="1" dirty="0"/>
          </a:p>
          <a:p>
            <a:pPr marL="0" indent="0">
              <a:buNone/>
            </a:pPr>
            <a:endParaRPr lang="es-C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9FF0B0-715F-40AA-80B4-3342D457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3429000"/>
            <a:ext cx="9912626" cy="25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1EB01-AFD0-4A7A-B450-E3344406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03" y="613044"/>
            <a:ext cx="10972800" cy="1143000"/>
          </a:xfrm>
        </p:spPr>
        <p:txBody>
          <a:bodyPr/>
          <a:lstStyle/>
          <a:p>
            <a:r>
              <a:rPr lang="es-ES" dirty="0"/>
              <a:t>A modo de 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28B72-92D8-4514-BCDB-3F4170E1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Leeremos el mito Mapuche del “</a:t>
            </a:r>
            <a:r>
              <a:rPr lang="es-ES" sz="4000" i="1" dirty="0"/>
              <a:t>Kai </a:t>
            </a:r>
            <a:r>
              <a:rPr lang="es-ES" sz="4000" i="1" dirty="0" err="1"/>
              <a:t>Kai</a:t>
            </a:r>
            <a:r>
              <a:rPr lang="es-ES" sz="4000" i="1" dirty="0"/>
              <a:t> y </a:t>
            </a:r>
            <a:r>
              <a:rPr lang="es-ES" sz="4000" i="1" dirty="0" err="1"/>
              <a:t>Treng</a:t>
            </a:r>
            <a:r>
              <a:rPr lang="es-ES" sz="4000" i="1" dirty="0"/>
              <a:t> </a:t>
            </a:r>
            <a:r>
              <a:rPr lang="es-ES" sz="4000" i="1" dirty="0" err="1"/>
              <a:t>Treng</a:t>
            </a:r>
            <a:r>
              <a:rPr lang="es-ES" sz="4000" i="1" dirty="0"/>
              <a:t>” </a:t>
            </a:r>
            <a:r>
              <a:rPr lang="es-ES" sz="4000" dirty="0"/>
              <a:t>y evidenciaremos sus rasgos míticos.</a:t>
            </a:r>
          </a:p>
          <a:p>
            <a:endParaRPr lang="es-ES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A4A685-6F60-479F-8FD2-AB9E14FE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90" y="3054887"/>
            <a:ext cx="7094910" cy="30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7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138" y="1007165"/>
            <a:ext cx="11689723" cy="530086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cap="all" dirty="0"/>
              <a:t> </a:t>
            </a:r>
            <a:endParaRPr lang="es-ES" dirty="0"/>
          </a:p>
          <a:p>
            <a:pPr marL="0" indent="0" algn="just" fontAlgn="base">
              <a:buNone/>
            </a:pPr>
            <a:r>
              <a:rPr lang="es-ES" sz="9600" dirty="0"/>
              <a:t>	Hace mucho tiempo en las tierras de los mapuche se levantó del mar una enorme serpiente y comenzó a gritar “</a:t>
            </a:r>
            <a:r>
              <a:rPr lang="es-ES" sz="9600" dirty="0" err="1"/>
              <a:t>kai</a:t>
            </a:r>
            <a:r>
              <a:rPr lang="es-ES" sz="9600" dirty="0"/>
              <a:t>, </a:t>
            </a:r>
            <a:r>
              <a:rPr lang="es-ES" sz="9600" dirty="0" err="1"/>
              <a:t>kai</a:t>
            </a:r>
            <a:r>
              <a:rPr lang="es-ES" sz="9600" dirty="0"/>
              <a:t>, </a:t>
            </a:r>
            <a:r>
              <a:rPr lang="es-ES" sz="9600" dirty="0" err="1"/>
              <a:t>kai</a:t>
            </a:r>
            <a:r>
              <a:rPr lang="es-ES" sz="9600" dirty="0"/>
              <a:t>” cada vez más fuerte y más agudo. Esta serpiente provocó una lluvia que se transformó en tormenta, y luego en diluvio, inundando toda la tierra.</a:t>
            </a:r>
          </a:p>
          <a:p>
            <a:pPr marL="0" indent="0" algn="just" fontAlgn="base">
              <a:buNone/>
            </a:pPr>
            <a:r>
              <a:rPr lang="es-ES" sz="9600" dirty="0"/>
              <a:t>	Para salvarse los mapuche subieron a la punta de los cerros. Cuando no podían subir más oyeron una voz que venía del fondo de la tierra que decía “</a:t>
            </a:r>
            <a:r>
              <a:rPr lang="es-ES" sz="9600" dirty="0" err="1"/>
              <a:t>treng</a:t>
            </a:r>
            <a:r>
              <a:rPr lang="es-ES" sz="9600" dirty="0"/>
              <a:t>, </a:t>
            </a:r>
            <a:r>
              <a:rPr lang="es-ES" sz="9600" dirty="0" err="1"/>
              <a:t>treng</a:t>
            </a:r>
            <a:r>
              <a:rPr lang="es-ES" sz="9600" dirty="0"/>
              <a:t>, </a:t>
            </a:r>
            <a:r>
              <a:rPr lang="es-ES" sz="9600" dirty="0" err="1"/>
              <a:t>treng</a:t>
            </a:r>
            <a:r>
              <a:rPr lang="es-ES" sz="9600" dirty="0"/>
              <a:t>”. Era la serpiente divina que venía a auxiliarlos. Así comenzó una batalla entre Kai </a:t>
            </a:r>
            <a:r>
              <a:rPr lang="es-ES" sz="9600" dirty="0" err="1"/>
              <a:t>Kai</a:t>
            </a:r>
            <a:r>
              <a:rPr lang="es-ES" sz="9600" dirty="0"/>
              <a:t> y </a:t>
            </a:r>
            <a:r>
              <a:rPr lang="es-ES" sz="9600" dirty="0" err="1"/>
              <a:t>Treng</a:t>
            </a:r>
            <a:r>
              <a:rPr lang="es-ES" sz="9600" dirty="0"/>
              <a:t> </a:t>
            </a:r>
            <a:r>
              <a:rPr lang="es-ES" sz="9600" dirty="0" err="1"/>
              <a:t>Treng</a:t>
            </a:r>
            <a:r>
              <a:rPr lang="es-ES" sz="9600" dirty="0"/>
              <a:t>. Mientras Kai </a:t>
            </a:r>
            <a:r>
              <a:rPr lang="es-ES" sz="9600" dirty="0" err="1"/>
              <a:t>Kai</a:t>
            </a:r>
            <a:r>
              <a:rPr lang="es-ES" sz="9600" dirty="0"/>
              <a:t> chillaba más fuerte, </a:t>
            </a:r>
            <a:r>
              <a:rPr lang="es-ES" sz="9600" dirty="0" err="1"/>
              <a:t>Treng</a:t>
            </a:r>
            <a:r>
              <a:rPr lang="es-ES" sz="9600" dirty="0"/>
              <a:t> </a:t>
            </a:r>
            <a:r>
              <a:rPr lang="es-ES" sz="9600" dirty="0" err="1"/>
              <a:t>Treng</a:t>
            </a:r>
            <a:r>
              <a:rPr lang="es-ES" sz="9600" dirty="0"/>
              <a:t> hacía temblar la tierra y la levantaba más y más. Viéndose vencida, Kai </a:t>
            </a:r>
            <a:r>
              <a:rPr lang="es-ES" sz="9600" dirty="0" err="1"/>
              <a:t>Kai</a:t>
            </a:r>
            <a:r>
              <a:rPr lang="es-ES" sz="9600" dirty="0"/>
              <a:t> se hundió en las profundidades del mar, donde no se la volvió a ver.</a:t>
            </a:r>
          </a:p>
          <a:p>
            <a:pPr marL="0" indent="0" algn="just" fontAlgn="base">
              <a:buNone/>
            </a:pPr>
            <a:r>
              <a:rPr lang="es-ES" sz="9600" dirty="0"/>
              <a:t>	Desde entonces, cuando tiembla y los maremotos inundan la tierra o cuando llueve demasiado y suben las aguas de los ríos y lagos, los mapuche oyen el grito de </a:t>
            </a:r>
            <a:r>
              <a:rPr lang="es-ES" sz="9600" dirty="0" err="1"/>
              <a:t>kai</a:t>
            </a:r>
            <a:r>
              <a:rPr lang="es-ES" sz="9600" dirty="0"/>
              <a:t> Kai. Afortunadamente, ahora </a:t>
            </a:r>
            <a:r>
              <a:rPr lang="es-ES" sz="9600" dirty="0" err="1"/>
              <a:t>Treng</a:t>
            </a:r>
            <a:r>
              <a:rPr lang="es-ES" sz="9600" dirty="0"/>
              <a:t> </a:t>
            </a:r>
            <a:r>
              <a:rPr lang="es-ES" sz="9600" dirty="0" err="1"/>
              <a:t>Treng</a:t>
            </a:r>
            <a:r>
              <a:rPr lang="es-ES" sz="9600" dirty="0"/>
              <a:t> ya está alerta, de manera que antes que </a:t>
            </a:r>
            <a:r>
              <a:rPr lang="es-ES" sz="9600" dirty="0" err="1"/>
              <a:t>kai</a:t>
            </a:r>
            <a:r>
              <a:rPr lang="es-ES" sz="9600" dirty="0"/>
              <a:t> Kai haga daño al pueblo mapuche, la hace callar con su sonido sordo que hace crecer la tierra.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155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BBEFB-BD77-4A9F-A2A5-6409C680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57201"/>
            <a:ext cx="10972800" cy="1143000"/>
          </a:xfrm>
        </p:spPr>
        <p:txBody>
          <a:bodyPr/>
          <a:lstStyle/>
          <a:p>
            <a:r>
              <a:rPr lang="es-ES" dirty="0"/>
              <a:t>Ojo con el análisis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E16735-1A7C-4B79-9C57-49284F6E9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/>
              <a:t>Transmisión oral</a:t>
            </a:r>
            <a:r>
              <a:rPr lang="es-ES" dirty="0"/>
              <a:t>: Fórmulas narrativas “Hace mucho tiempo…” </a:t>
            </a:r>
          </a:p>
          <a:p>
            <a:r>
              <a:rPr lang="es-ES" b="1" dirty="0"/>
              <a:t>Anonimato en la creación</a:t>
            </a:r>
            <a:r>
              <a:rPr lang="es-ES" dirty="0"/>
              <a:t>: la misma indeterminación del origen que señala la fórmula de presentación narrativa y el uso de la voz en 3ra persona.</a:t>
            </a:r>
          </a:p>
          <a:p>
            <a:r>
              <a:rPr lang="es-ES" b="1" dirty="0"/>
              <a:t>Experiencia colectiva transmitida de generación en generación</a:t>
            </a:r>
            <a:r>
              <a:rPr lang="es-ES" dirty="0"/>
              <a:t>: Fenómenos de la naturaleza como un terremoto o un maremoto se explican a través de un relato de orden sagrado, las serpientes encarnan las fuerzas espirituales en disputa que protegen o atacan a la comunidad.</a:t>
            </a:r>
          </a:p>
          <a:p>
            <a:r>
              <a:rPr lang="es-ES" b="1" dirty="0"/>
              <a:t>Tiempo</a:t>
            </a:r>
            <a:r>
              <a:rPr lang="es-ES" dirty="0"/>
              <a:t>: No se reconoce un período determinado, el relato es ancestral y sin origen localizable como ya lo habíamos mencionado en los puntos anteriores.</a:t>
            </a:r>
          </a:p>
          <a:p>
            <a:r>
              <a:rPr lang="es-ES" b="1" dirty="0"/>
              <a:t>Personajes: </a:t>
            </a:r>
            <a:r>
              <a:rPr lang="es-ES" dirty="0"/>
              <a:t>Kai </a:t>
            </a:r>
            <a:r>
              <a:rPr lang="es-ES" dirty="0" err="1"/>
              <a:t>Kai</a:t>
            </a:r>
            <a:r>
              <a:rPr lang="es-ES" dirty="0"/>
              <a:t> y </a:t>
            </a:r>
            <a:r>
              <a:rPr lang="es-ES" dirty="0" err="1"/>
              <a:t>Treng</a:t>
            </a:r>
            <a:r>
              <a:rPr lang="es-ES" dirty="0"/>
              <a:t> </a:t>
            </a:r>
            <a:r>
              <a:rPr lang="es-ES" dirty="0" err="1"/>
              <a:t>Treng</a:t>
            </a:r>
            <a:r>
              <a:rPr lang="es-ES" dirty="0"/>
              <a:t> son seres maravillosos con capacidades y características sobrenaturales.</a:t>
            </a:r>
          </a:p>
          <a:p>
            <a:r>
              <a:rPr lang="es-ES" b="1" dirty="0"/>
              <a:t>Historia:</a:t>
            </a:r>
            <a:r>
              <a:rPr lang="es-ES" dirty="0"/>
              <a:t> Este mito nos habla del origen de las inundaciones, de las subidas de las aguas, al tiempo que nos muestra a las fuerzas que intervienen para detener el desastre.</a:t>
            </a:r>
          </a:p>
          <a:p>
            <a:r>
              <a:rPr lang="es-ES" b="1" dirty="0"/>
              <a:t>Cosmovisión:</a:t>
            </a:r>
            <a:r>
              <a:rPr lang="es-ES" dirty="0"/>
              <a:t> Este mito nos muestra que para el pueblo Mapuche las fuerzas de la naturaleza están en equilibrio, que ello impide la destrucción de la vida y da sentido al ciclo natural.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463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285</TotalTime>
  <Words>919</Words>
  <Application>Microsoft Office PowerPoint</Application>
  <PresentationFormat>Panorámica</PresentationFormat>
  <Paragraphs>32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Times New Roman</vt:lpstr>
      <vt:lpstr>Tw Cen MT</vt:lpstr>
      <vt:lpstr>Tw Cen MT Condensed</vt:lpstr>
      <vt:lpstr>Wingdings 3</vt:lpstr>
      <vt:lpstr>Integral</vt:lpstr>
      <vt:lpstr> “Mito y relatos de la creación”.  Características del Mito</vt:lpstr>
      <vt:lpstr>Lee atentamente el siguiente mito Mapuche sobre la Creación</vt:lpstr>
      <vt:lpstr>Responde las siguientes preguntas</vt:lpstr>
      <vt:lpstr>Presentación de PowerPoint</vt:lpstr>
      <vt:lpstr>Presentación de PowerPoint</vt:lpstr>
      <vt:lpstr>Presentación de PowerPoint</vt:lpstr>
      <vt:lpstr>A modo de ejemplo</vt:lpstr>
      <vt:lpstr>Presentación de PowerPoint</vt:lpstr>
      <vt:lpstr>Ojo con el análisis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¡CONOZCAMOS LAS FIGURAS GEOMÉTRICAS!</dc:title>
  <dc:creator>jaqueline fierro</dc:creator>
  <cp:lastModifiedBy>juanito2122</cp:lastModifiedBy>
  <cp:revision>42</cp:revision>
  <dcterms:created xsi:type="dcterms:W3CDTF">2017-06-30T02:22:25Z</dcterms:created>
  <dcterms:modified xsi:type="dcterms:W3CDTF">2020-06-24T21:42:42Z</dcterms:modified>
</cp:coreProperties>
</file>