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7572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0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1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2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55623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0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9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28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326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125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259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1680" y="1237125"/>
            <a:ext cx="8361229" cy="2098226"/>
          </a:xfrm>
        </p:spPr>
        <p:txBody>
          <a:bodyPr/>
          <a:lstStyle/>
          <a:p>
            <a: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Logaritmos</a:t>
            </a:r>
            <a:endParaRPr lang="es-C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35448" y="5206856"/>
            <a:ext cx="950800" cy="467803"/>
          </a:xfrm>
        </p:spPr>
        <p:txBody>
          <a:bodyPr>
            <a:normAutofit lnSpcReduction="10000"/>
          </a:bodyPr>
          <a:lstStyle/>
          <a:p>
            <a:r>
              <a:rPr lang="es-C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26/06</a:t>
            </a:r>
            <a:endParaRPr lang="es-CL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765072" y="3335351"/>
            <a:ext cx="7145410" cy="2124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OBJETIVO: </a:t>
            </a:r>
            <a:r>
              <a:rPr lang="es-C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”Profundizar ejercicios relacionado a las propiedades de las potencias”</a:t>
            </a:r>
            <a:endParaRPr lang="es-C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138" y="416017"/>
            <a:ext cx="9412662" cy="601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17" y="409574"/>
            <a:ext cx="10608184" cy="566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7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85800"/>
            <a:ext cx="10282623" cy="337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996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479" y="277904"/>
            <a:ext cx="10602927" cy="623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00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894" y="153902"/>
            <a:ext cx="10609729" cy="637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653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642</TotalTime>
  <Words>15</Words>
  <Application>Microsoft Office PowerPoint</Application>
  <PresentationFormat>Panorámica</PresentationFormat>
  <Paragraphs>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Franklin Gothic Book</vt:lpstr>
      <vt:lpstr>Times New Roman</vt:lpstr>
      <vt:lpstr>Crop</vt:lpstr>
      <vt:lpstr>Logaritmos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Logaritmos</dc:title>
  <dc:creator>Marian</dc:creator>
  <cp:lastModifiedBy>Marian</cp:lastModifiedBy>
  <cp:revision>30</cp:revision>
  <dcterms:created xsi:type="dcterms:W3CDTF">2020-06-16T23:05:48Z</dcterms:created>
  <dcterms:modified xsi:type="dcterms:W3CDTF">2020-06-26T03:42:49Z</dcterms:modified>
</cp:coreProperties>
</file>