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autoCompressPictures="0">
  <p:sldMasterIdLst>
    <p:sldMasterId id="2147483660" r:id="rId1"/>
  </p:sldMasterIdLst>
  <p:sldIdLst>
    <p:sldId id="256" r:id="rId2"/>
    <p:sldId id="258" r:id="rId3"/>
    <p:sldId id="261" r:id="rId4"/>
    <p:sldId id="265" r:id="rId5"/>
    <p:sldId id="266" r:id="rId6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044" autoAdjust="0"/>
    <p:restoredTop sz="94660"/>
  </p:normalViewPr>
  <p:slideViewPr>
    <p:cSldViewPr snapToGrid="0">
      <p:cViewPr varScale="1">
        <p:scale>
          <a:sx n="71" d="100"/>
          <a:sy n="71" d="100"/>
        </p:scale>
        <p:origin x="696" y="6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5" Type="http://schemas.openxmlformats.org/officeDocument/2006/relationships/slide" Target="slides/slide4.xml"/><Relationship Id="rId10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theme" Target="theme/them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Diapositiva de título"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915128" y="1788454"/>
            <a:ext cx="8361229" cy="2098226"/>
          </a:xfrm>
        </p:spPr>
        <p:txBody>
          <a:bodyPr anchor="b">
            <a:noAutofit/>
          </a:bodyPr>
          <a:lstStyle>
            <a:lvl1pPr algn="ctr">
              <a:defRPr sz="7200" cap="all" baseline="0">
                <a:solidFill>
                  <a:schemeClr val="tx2"/>
                </a:solidFill>
              </a:defRPr>
            </a:lvl1pPr>
          </a:lstStyle>
          <a:p>
            <a:r>
              <a:rPr lang="es-ES" smtClean="0"/>
              <a:t>Haga clic para modificar el estilo de título del patrón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2679906" y="3956279"/>
            <a:ext cx="6831673" cy="1086237"/>
          </a:xfrm>
        </p:spPr>
        <p:txBody>
          <a:bodyPr>
            <a:normAutofit/>
          </a:bodyPr>
          <a:lstStyle>
            <a:lvl1pPr marL="0" indent="0" algn="ctr">
              <a:lnSpc>
                <a:spcPct val="112000"/>
              </a:lnSpc>
              <a:spcBef>
                <a:spcPts val="0"/>
              </a:spcBef>
              <a:spcAft>
                <a:spcPts val="0"/>
              </a:spcAft>
              <a:buNone/>
              <a:defRPr sz="2300">
                <a:solidFill>
                  <a:schemeClr val="bg2"/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s-ES" smtClean="0"/>
              <a:t>Haga clic para modificar el estilo de subtítulo del patrón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752858" y="6453386"/>
            <a:ext cx="1607944" cy="404614"/>
          </a:xfrm>
        </p:spPr>
        <p:txBody>
          <a:bodyPr/>
          <a:lstStyle>
            <a:lvl1pPr>
              <a:defRPr baseline="0">
                <a:solidFill>
                  <a:schemeClr val="tx2"/>
                </a:solidFill>
              </a:defRPr>
            </a:lvl1pPr>
          </a:lstStyle>
          <a:p>
            <a:fld id="{87DE6118-2437-4B30-8E3C-4D2BE6020583}" type="datetimeFigureOut">
              <a:rPr lang="en-US" smtClean="0"/>
              <a:pPr/>
              <a:t>6/24/2020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2584054" y="6453386"/>
            <a:ext cx="7023377" cy="404614"/>
          </a:xfrm>
        </p:spPr>
        <p:txBody>
          <a:bodyPr/>
          <a:lstStyle>
            <a:lvl1pPr algn="ctr">
              <a:defRPr baseline="0">
                <a:solidFill>
                  <a:schemeClr val="tx2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9830683" y="6453386"/>
            <a:ext cx="1596292" cy="404614"/>
          </a:xfrm>
        </p:spPr>
        <p:txBody>
          <a:bodyPr/>
          <a:lstStyle>
            <a:lvl1pPr>
              <a:defRPr baseline="0">
                <a:solidFill>
                  <a:schemeClr val="tx2"/>
                </a:solidFill>
              </a:defRPr>
            </a:lvl1pPr>
          </a:lstStyle>
          <a:p>
            <a:fld id="{69E57DC2-970A-4B3E-BB1C-7A09969E49DF}" type="slidenum">
              <a:rPr lang="en-US" smtClean="0"/>
              <a:pPr/>
              <a:t>‹Nº›</a:t>
            </a:fld>
            <a:endParaRPr lang="en-US" dirty="0"/>
          </a:p>
        </p:txBody>
      </p:sp>
      <p:grpSp>
        <p:nvGrpSpPr>
          <p:cNvPr id="9" name="Group 8"/>
          <p:cNvGrpSpPr/>
          <p:nvPr/>
        </p:nvGrpSpPr>
        <p:grpSpPr>
          <a:xfrm>
            <a:off x="752858" y="744469"/>
            <a:ext cx="10674117" cy="5349671"/>
            <a:chOff x="752858" y="744469"/>
            <a:chExt cx="10674117" cy="5349671"/>
          </a:xfrm>
        </p:grpSpPr>
        <p:sp>
          <p:nvSpPr>
            <p:cNvPr id="11" name="Freeform 6"/>
            <p:cNvSpPr/>
            <p:nvPr/>
          </p:nvSpPr>
          <p:spPr bwMode="auto">
            <a:xfrm>
              <a:off x="8151962" y="1685652"/>
              <a:ext cx="3275013" cy="4408488"/>
            </a:xfrm>
            <a:custGeom>
              <a:avLst/>
              <a:gdLst/>
              <a:ahLst/>
              <a:cxnLst/>
              <a:rect l="l" t="t" r="r" b="b"/>
              <a:pathLst>
                <a:path w="10000" h="10000">
                  <a:moveTo>
                    <a:pt x="8761" y="0"/>
                  </a:moveTo>
                  <a:lnTo>
                    <a:pt x="10000" y="0"/>
                  </a:lnTo>
                  <a:lnTo>
                    <a:pt x="10000" y="10000"/>
                  </a:lnTo>
                  <a:lnTo>
                    <a:pt x="0" y="10000"/>
                  </a:lnTo>
                  <a:lnTo>
                    <a:pt x="0" y="9126"/>
                  </a:lnTo>
                  <a:lnTo>
                    <a:pt x="8761" y="9127"/>
                  </a:lnTo>
                  <a:lnTo>
                    <a:pt x="8761" y="0"/>
                  </a:lnTo>
                  <a:close/>
                </a:path>
              </a:pathLst>
            </a:custGeom>
            <a:solidFill>
              <a:schemeClr val="tx2"/>
            </a:solidFill>
            <a:ln w="0">
              <a:noFill/>
              <a:prstDash val="solid"/>
              <a:round/>
              <a:headEnd/>
              <a:tailEnd/>
            </a:ln>
          </p:spPr>
        </p:sp>
        <p:sp>
          <p:nvSpPr>
            <p:cNvPr id="14" name="Freeform 6"/>
            <p:cNvSpPr/>
            <p:nvPr/>
          </p:nvSpPr>
          <p:spPr bwMode="auto">
            <a:xfrm flipH="1" flipV="1">
              <a:off x="752858" y="744469"/>
              <a:ext cx="3275668" cy="4408488"/>
            </a:xfrm>
            <a:custGeom>
              <a:avLst/>
              <a:gdLst/>
              <a:ahLst/>
              <a:cxnLst/>
              <a:rect l="l" t="t" r="r" b="b"/>
              <a:pathLst>
                <a:path w="10002" h="10000">
                  <a:moveTo>
                    <a:pt x="8763" y="0"/>
                  </a:moveTo>
                  <a:lnTo>
                    <a:pt x="10002" y="0"/>
                  </a:lnTo>
                  <a:lnTo>
                    <a:pt x="10002" y="10000"/>
                  </a:lnTo>
                  <a:lnTo>
                    <a:pt x="2" y="10000"/>
                  </a:lnTo>
                  <a:cubicBezTo>
                    <a:pt x="-2" y="9698"/>
                    <a:pt x="4" y="9427"/>
                    <a:pt x="0" y="9125"/>
                  </a:cubicBezTo>
                  <a:lnTo>
                    <a:pt x="8763" y="9128"/>
                  </a:lnTo>
                  <a:lnTo>
                    <a:pt x="8763" y="0"/>
                  </a:lnTo>
                  <a:close/>
                </a:path>
              </a:pathLst>
            </a:custGeom>
            <a:solidFill>
              <a:schemeClr val="tx2"/>
            </a:solidFill>
            <a:ln w="0">
              <a:noFill/>
              <a:prstDash val="solid"/>
              <a:round/>
              <a:headEnd/>
              <a:tailEnd/>
            </a:ln>
          </p:spPr>
        </p:sp>
      </p:grpSp>
    </p:spTree>
    <p:extLst>
      <p:ext uri="{BB962C8B-B14F-4D97-AF65-F5344CB8AC3E}">
        <p14:creationId xmlns:p14="http://schemas.microsoft.com/office/powerpoint/2010/main" val="347572342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y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DE6118-2437-4B30-8E3C-4D2BE6020583}" type="datetimeFigureOut">
              <a:rPr lang="en-US" smtClean="0"/>
              <a:t>6/24/2020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E57DC2-970A-4B3E-BB1C-7A09969E49DF}" type="slidenum">
              <a:rPr lang="en-US" smtClean="0"/>
              <a:t>‹Nº›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2842380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Encabezado de sección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65025" y="1301360"/>
            <a:ext cx="9612971" cy="2852737"/>
          </a:xfrm>
        </p:spPr>
        <p:txBody>
          <a:bodyPr anchor="b">
            <a:normAutofit/>
          </a:bodyPr>
          <a:lstStyle>
            <a:lvl1pPr algn="r">
              <a:defRPr sz="7200" cap="all" baseline="0">
                <a:solidFill>
                  <a:schemeClr val="accent1"/>
                </a:solidFill>
              </a:defRPr>
            </a:lvl1pPr>
          </a:lstStyle>
          <a:p>
            <a:r>
              <a:rPr lang="es-ES" smtClean="0"/>
              <a:t>Haga clic para modificar el estilo de título del patrón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65025" y="4216328"/>
            <a:ext cx="9612971" cy="1143324"/>
          </a:xfrm>
        </p:spPr>
        <p:txBody>
          <a:bodyPr/>
          <a:lstStyle>
            <a:lvl1pPr marL="0" indent="0" algn="r">
              <a:lnSpc>
                <a:spcPct val="112000"/>
              </a:lnSpc>
              <a:spcBef>
                <a:spcPts val="0"/>
              </a:spcBef>
              <a:spcAft>
                <a:spcPts val="0"/>
              </a:spcAft>
              <a:buNone/>
              <a:defRPr sz="2400">
                <a:solidFill>
                  <a:schemeClr val="tx2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738908" y="6453386"/>
            <a:ext cx="1622409" cy="404614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87DE6118-2437-4B30-8E3C-4D2BE6020583}" type="datetimeFigureOut">
              <a:rPr lang="en-US" smtClean="0"/>
              <a:pPr/>
              <a:t>6/24/2020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2584312" y="6453386"/>
            <a:ext cx="7023377" cy="404614"/>
          </a:xfrm>
        </p:spPr>
        <p:txBody>
          <a:bodyPr/>
          <a:lstStyle>
            <a:lvl1pPr algn="ctr">
              <a:defRPr>
                <a:solidFill>
                  <a:schemeClr val="tx2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9830683" y="6453386"/>
            <a:ext cx="1596292" cy="404614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69E57DC2-970A-4B3E-BB1C-7A09969E49DF}" type="slidenum">
              <a:rPr lang="en-US" smtClean="0"/>
              <a:pPr/>
              <a:t>‹Nº›</a:t>
            </a:fld>
            <a:endParaRPr lang="en-US" dirty="0"/>
          </a:p>
        </p:txBody>
      </p:sp>
      <p:sp>
        <p:nvSpPr>
          <p:cNvPr id="7" name="Freeform 6" title="Crop Mark"/>
          <p:cNvSpPr/>
          <p:nvPr/>
        </p:nvSpPr>
        <p:spPr bwMode="auto">
          <a:xfrm>
            <a:off x="8151962" y="1685652"/>
            <a:ext cx="3275013" cy="4408488"/>
          </a:xfrm>
          <a:custGeom>
            <a:avLst/>
            <a:gdLst/>
            <a:ahLst/>
            <a:cxnLst/>
            <a:rect l="0" t="0" r="r" b="b"/>
            <a:pathLst>
              <a:path w="4125" h="5554">
                <a:moveTo>
                  <a:pt x="3614" y="0"/>
                </a:moveTo>
                <a:lnTo>
                  <a:pt x="4125" y="0"/>
                </a:lnTo>
                <a:lnTo>
                  <a:pt x="4125" y="5554"/>
                </a:lnTo>
                <a:lnTo>
                  <a:pt x="0" y="5554"/>
                </a:lnTo>
                <a:lnTo>
                  <a:pt x="0" y="5074"/>
                </a:lnTo>
                <a:lnTo>
                  <a:pt x="3614" y="5074"/>
                </a:lnTo>
                <a:lnTo>
                  <a:pt x="3614" y="0"/>
                </a:lnTo>
                <a:close/>
              </a:path>
            </a:pathLst>
          </a:custGeom>
          <a:solidFill>
            <a:schemeClr val="accent1"/>
          </a:solidFill>
          <a:ln w="0">
            <a:noFill/>
            <a:prstDash val="solid"/>
            <a:round/>
            <a:headEnd/>
            <a:tailEnd/>
          </a:ln>
        </p:spPr>
      </p:sp>
    </p:spTree>
    <p:extLst>
      <p:ext uri="{BB962C8B-B14F-4D97-AF65-F5344CB8AC3E}">
        <p14:creationId xmlns:p14="http://schemas.microsoft.com/office/powerpoint/2010/main" val="2755623446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os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r>
              <a:rPr lang="es-ES" smtClean="0"/>
              <a:t>Haga clic para modificar el estilo de título del patrón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371600" y="2285999"/>
            <a:ext cx="4447786" cy="3581401"/>
          </a:xfrm>
        </p:spPr>
        <p:txBody>
          <a:bodyPr/>
          <a:lstStyle>
            <a:lvl1pPr>
              <a:defRPr baseline="0">
                <a:solidFill>
                  <a:schemeClr val="tx2"/>
                </a:solidFill>
              </a:defRPr>
            </a:lvl1pPr>
            <a:lvl2pPr>
              <a:defRPr baseline="0">
                <a:solidFill>
                  <a:schemeClr val="tx2"/>
                </a:solidFill>
              </a:defRPr>
            </a:lvl2pPr>
            <a:lvl3pPr>
              <a:defRPr baseline="0">
                <a:solidFill>
                  <a:schemeClr val="tx2"/>
                </a:solidFill>
              </a:defRPr>
            </a:lvl3pPr>
            <a:lvl4pPr>
              <a:defRPr baseline="0">
                <a:solidFill>
                  <a:schemeClr val="tx2"/>
                </a:solidFill>
              </a:defRPr>
            </a:lvl4pPr>
            <a:lvl5pPr>
              <a:defRPr baseline="0">
                <a:solidFill>
                  <a:schemeClr val="tx2"/>
                </a:solidFill>
              </a:defRPr>
            </a:lvl5pPr>
          </a:lstStyle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525403" y="2285999"/>
            <a:ext cx="4447786" cy="3581401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  <a:lvl2pPr>
              <a:defRPr>
                <a:solidFill>
                  <a:schemeClr val="tx2"/>
                </a:solidFill>
              </a:defRPr>
            </a:lvl2pPr>
            <a:lvl3pPr>
              <a:defRPr>
                <a:solidFill>
                  <a:schemeClr val="tx2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>
                <a:solidFill>
                  <a:schemeClr val="tx2"/>
                </a:solidFill>
              </a:defRPr>
            </a:lvl5pPr>
          </a:lstStyle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DE6118-2437-4B30-8E3C-4D2BE6020583}" type="datetimeFigureOut">
              <a:rPr lang="en-US" smtClean="0"/>
              <a:t>6/24/2020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E57DC2-970A-4B3E-BB1C-7A09969E49DF}" type="slidenum">
              <a:rPr lang="en-US" smtClean="0"/>
              <a:t>‹Nº›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8290154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371600" y="685800"/>
            <a:ext cx="9601200" cy="1485900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r>
              <a:rPr lang="es-ES" smtClean="0"/>
              <a:t>Haga clic para modificar el estilo de título del patrón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371600" y="2340864"/>
            <a:ext cx="4443984" cy="823912"/>
          </a:xfrm>
        </p:spPr>
        <p:txBody>
          <a:bodyPr anchor="b">
            <a:noAutofit/>
          </a:bodyPr>
          <a:lstStyle>
            <a:lvl1pPr marL="0" indent="0">
              <a:lnSpc>
                <a:spcPct val="84000"/>
              </a:lnSpc>
              <a:spcBef>
                <a:spcPts val="0"/>
              </a:spcBef>
              <a:spcAft>
                <a:spcPts val="0"/>
              </a:spcAft>
              <a:buNone/>
              <a:defRPr sz="3000" b="0" baseline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371600" y="3305207"/>
            <a:ext cx="4443984" cy="2562193"/>
          </a:xfrm>
        </p:spPr>
        <p:txBody>
          <a:bodyPr/>
          <a:lstStyle>
            <a:lvl1pPr>
              <a:defRPr baseline="0">
                <a:solidFill>
                  <a:schemeClr val="tx2"/>
                </a:solidFill>
              </a:defRPr>
            </a:lvl1pPr>
            <a:lvl2pPr>
              <a:defRPr baseline="0">
                <a:solidFill>
                  <a:schemeClr val="tx2"/>
                </a:solidFill>
              </a:defRPr>
            </a:lvl2pPr>
            <a:lvl3pPr>
              <a:defRPr baseline="0">
                <a:solidFill>
                  <a:schemeClr val="tx2"/>
                </a:solidFill>
              </a:defRPr>
            </a:lvl3pPr>
            <a:lvl4pPr>
              <a:defRPr baseline="0">
                <a:solidFill>
                  <a:schemeClr val="tx2"/>
                </a:solidFill>
              </a:defRPr>
            </a:lvl4pPr>
            <a:lvl5pPr>
              <a:defRPr baseline="0">
                <a:solidFill>
                  <a:schemeClr val="tx2"/>
                </a:solidFill>
              </a:defRPr>
            </a:lvl5pPr>
          </a:lstStyle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525014" y="2340864"/>
            <a:ext cx="4443984" cy="823912"/>
          </a:xfrm>
        </p:spPr>
        <p:txBody>
          <a:bodyPr anchor="b">
            <a:noAutofit/>
          </a:bodyPr>
          <a:lstStyle>
            <a:lvl1pPr marL="0" indent="0">
              <a:lnSpc>
                <a:spcPct val="84000"/>
              </a:lnSpc>
              <a:spcBef>
                <a:spcPts val="0"/>
              </a:spcBef>
              <a:spcAft>
                <a:spcPts val="0"/>
              </a:spcAft>
              <a:buNone/>
              <a:defRPr sz="3000" b="0" baseline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525014" y="3305207"/>
            <a:ext cx="4443984" cy="2562193"/>
          </a:xfrm>
        </p:spPr>
        <p:txBody>
          <a:bodyPr/>
          <a:lstStyle>
            <a:lvl1pPr>
              <a:defRPr baseline="0">
                <a:solidFill>
                  <a:schemeClr val="tx2"/>
                </a:solidFill>
              </a:defRPr>
            </a:lvl1pPr>
            <a:lvl2pPr>
              <a:defRPr baseline="0">
                <a:solidFill>
                  <a:schemeClr val="tx2"/>
                </a:solidFill>
              </a:defRPr>
            </a:lvl2pPr>
            <a:lvl3pPr>
              <a:defRPr baseline="0">
                <a:solidFill>
                  <a:schemeClr val="tx2"/>
                </a:solidFill>
              </a:defRPr>
            </a:lvl3pPr>
            <a:lvl4pPr>
              <a:defRPr baseline="0">
                <a:solidFill>
                  <a:schemeClr val="tx2"/>
                </a:solidFill>
              </a:defRPr>
            </a:lvl4pPr>
            <a:lvl5pPr>
              <a:defRPr baseline="0">
                <a:solidFill>
                  <a:schemeClr val="tx2"/>
                </a:solidFill>
              </a:defRPr>
            </a:lvl5pPr>
          </a:lstStyle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DE6118-2437-4B30-8E3C-4D2BE6020583}" type="datetimeFigureOut">
              <a:rPr lang="en-US" smtClean="0"/>
              <a:t>6/24/2020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E57DC2-970A-4B3E-BB1C-7A09969E49DF}" type="slidenum">
              <a:rPr lang="en-US" smtClean="0"/>
              <a:t>‹Nº›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8289535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lo el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DE6118-2437-4B30-8E3C-4D2BE6020583}" type="datetimeFigureOut">
              <a:rPr lang="en-US" smtClean="0"/>
              <a:t>6/24/2020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E57DC2-970A-4B3E-BB1C-7A09969E49DF}" type="slidenum">
              <a:rPr lang="en-US" smtClean="0"/>
              <a:t>‹Nº›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996303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n bl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DE6118-2437-4B30-8E3C-4D2BE6020583}" type="datetimeFigureOut">
              <a:rPr lang="en-US" smtClean="0"/>
              <a:t>6/24/2020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E57DC2-970A-4B3E-BB1C-7A09969E49DF}" type="slidenum">
              <a:rPr lang="en-US" smtClean="0"/>
              <a:t>‹Nº›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061282831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ido con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 title="Background Shape"/>
          <p:cNvSpPr/>
          <p:nvPr/>
        </p:nvSpPr>
        <p:spPr>
          <a:xfrm>
            <a:off x="0" y="376"/>
            <a:ext cx="5303520" cy="6857624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3900" y="685800"/>
            <a:ext cx="3855720" cy="2157884"/>
          </a:xfrm>
        </p:spPr>
        <p:txBody>
          <a:bodyPr anchor="t">
            <a:noAutofit/>
          </a:bodyPr>
          <a:lstStyle>
            <a:lvl1pPr>
              <a:lnSpc>
                <a:spcPct val="84000"/>
              </a:lnSpc>
              <a:defRPr sz="4800" baseline="0">
                <a:solidFill>
                  <a:schemeClr val="tx2"/>
                </a:solidFill>
              </a:defRPr>
            </a:lvl1pPr>
          </a:lstStyle>
          <a:p>
            <a:r>
              <a:rPr lang="es-ES" smtClean="0"/>
              <a:t>Haga clic para modificar el estilo de título del patrón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256020" y="685801"/>
            <a:ext cx="5212080" cy="5175250"/>
          </a:xfrm>
        </p:spPr>
        <p:txBody>
          <a:bodyPr/>
          <a:lstStyle>
            <a:lvl1pPr>
              <a:defRPr sz="2000"/>
            </a:lvl1pPr>
            <a:lvl2pPr>
              <a:defRPr sz="2000"/>
            </a:lvl2pPr>
            <a:lvl3pPr>
              <a:defRPr sz="1800"/>
            </a:lvl3pPr>
            <a:lvl4pPr>
              <a:defRPr sz="18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723900" y="2856344"/>
            <a:ext cx="3855720" cy="3011056"/>
          </a:xfrm>
        </p:spPr>
        <p:txBody>
          <a:bodyPr/>
          <a:lstStyle>
            <a:lvl1pPr marL="0" indent="0">
              <a:lnSpc>
                <a:spcPct val="113000"/>
              </a:lnSpc>
              <a:spcBef>
                <a:spcPts val="0"/>
              </a:spcBef>
              <a:spcAft>
                <a:spcPts val="1500"/>
              </a:spcAft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723900" y="6453386"/>
            <a:ext cx="1204572" cy="404614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87DE6118-2437-4B30-8E3C-4D2BE6020583}" type="datetimeFigureOut">
              <a:rPr lang="en-US" smtClean="0"/>
              <a:pPr/>
              <a:t>6/24/2020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2205945" y="6453386"/>
            <a:ext cx="2373675" cy="404614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9883140" y="6453386"/>
            <a:ext cx="1596292" cy="404614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69E57DC2-970A-4B3E-BB1C-7A09969E49DF}" type="slidenum">
              <a:rPr lang="en-US" smtClean="0"/>
              <a:pPr/>
              <a:t>‹Nº›</a:t>
            </a:fld>
            <a:endParaRPr lang="en-US" dirty="0"/>
          </a:p>
        </p:txBody>
      </p:sp>
      <p:sp>
        <p:nvSpPr>
          <p:cNvPr id="9" name="Rectangle 8" title="Divider Bar"/>
          <p:cNvSpPr/>
          <p:nvPr/>
        </p:nvSpPr>
        <p:spPr>
          <a:xfrm>
            <a:off x="5303520" y="376"/>
            <a:ext cx="228600" cy="685800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</p:spTree>
    <p:extLst>
      <p:ext uri="{BB962C8B-B14F-4D97-AF65-F5344CB8AC3E}">
        <p14:creationId xmlns:p14="http://schemas.microsoft.com/office/powerpoint/2010/main" val="344326104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Imagen con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 title="Background Shape"/>
          <p:cNvSpPr/>
          <p:nvPr/>
        </p:nvSpPr>
        <p:spPr>
          <a:xfrm>
            <a:off x="0" y="376"/>
            <a:ext cx="5303520" cy="6857624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3900" y="685800"/>
            <a:ext cx="3855720" cy="2157884"/>
          </a:xfrm>
        </p:spPr>
        <p:txBody>
          <a:bodyPr anchor="t">
            <a:normAutofit/>
          </a:bodyPr>
          <a:lstStyle>
            <a:lvl1pPr>
              <a:lnSpc>
                <a:spcPct val="84000"/>
              </a:lnSpc>
              <a:defRPr sz="4800" baseline="0"/>
            </a:lvl1pPr>
          </a:lstStyle>
          <a:p>
            <a:r>
              <a:rPr lang="es-ES" smtClean="0"/>
              <a:t>Haga clic para modificar el estilo de título del patrón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5532120" y="0"/>
            <a:ext cx="6659880" cy="6857999"/>
          </a:xfrm>
        </p:spPr>
        <p:txBody>
          <a:bodyPr anchor="t">
            <a:normAutofit/>
          </a:bodyPr>
          <a:lstStyle>
            <a:lvl1pPr marL="0" indent="0">
              <a:buNone/>
              <a:defRPr sz="2000"/>
            </a:lvl1pPr>
            <a:lvl2pPr marL="457200" indent="0">
              <a:buNone/>
              <a:defRPr sz="2000"/>
            </a:lvl2pPr>
            <a:lvl3pPr marL="914400" indent="0">
              <a:buNone/>
              <a:defRPr sz="20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s-ES" smtClean="0"/>
              <a:t>Haga clic en el icono para agregar una imagen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723900" y="2855968"/>
            <a:ext cx="3855720" cy="3011432"/>
          </a:xfrm>
        </p:spPr>
        <p:txBody>
          <a:bodyPr/>
          <a:lstStyle>
            <a:lvl1pPr marL="0" indent="0">
              <a:lnSpc>
                <a:spcPct val="113000"/>
              </a:lnSpc>
              <a:spcBef>
                <a:spcPts val="0"/>
              </a:spcBef>
              <a:spcAft>
                <a:spcPts val="1500"/>
              </a:spcAft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723900" y="6453386"/>
            <a:ext cx="1204572" cy="404614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87DE6118-2437-4B30-8E3C-4D2BE6020583}" type="datetimeFigureOut">
              <a:rPr lang="en-US" smtClean="0"/>
              <a:pPr/>
              <a:t>6/24/2020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2205945" y="6453386"/>
            <a:ext cx="2373675" cy="404614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9883140" y="6453386"/>
            <a:ext cx="1596292" cy="404614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69E57DC2-970A-4B3E-BB1C-7A09969E49DF}" type="slidenum">
              <a:rPr lang="en-US" smtClean="0"/>
              <a:pPr/>
              <a:t>‹Nº›</a:t>
            </a:fld>
            <a:endParaRPr lang="en-US" dirty="0"/>
          </a:p>
        </p:txBody>
      </p:sp>
      <p:sp>
        <p:nvSpPr>
          <p:cNvPr id="9" name="Rectangle 8" title="Divider Bar"/>
          <p:cNvSpPr/>
          <p:nvPr/>
        </p:nvSpPr>
        <p:spPr>
          <a:xfrm>
            <a:off x="5303520" y="376"/>
            <a:ext cx="228600" cy="685800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</p:spTree>
    <p:extLst>
      <p:ext uri="{BB962C8B-B14F-4D97-AF65-F5344CB8AC3E}">
        <p14:creationId xmlns:p14="http://schemas.microsoft.com/office/powerpoint/2010/main" val="374125386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y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371600" y="2295525"/>
            <a:ext cx="9601200" cy="3571875"/>
          </a:xfrm>
        </p:spPr>
        <p:txBody>
          <a:bodyPr vert="eaVert"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DE6118-2437-4B30-8E3C-4D2BE6020583}" type="datetimeFigureOut">
              <a:rPr lang="en-US" smtClean="0"/>
              <a:t>6/24/2020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E57DC2-970A-4B3E-BB1C-7A09969E49DF}" type="slidenum">
              <a:rPr lang="en-US" smtClean="0"/>
              <a:t>‹Nº›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06730948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ítulo vertical y tex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9596561" y="624156"/>
            <a:ext cx="1565766" cy="5243244"/>
          </a:xfrm>
        </p:spPr>
        <p:txBody>
          <a:bodyPr vert="eaVert"/>
          <a:lstStyle/>
          <a:p>
            <a:r>
              <a:rPr lang="es-ES" smtClean="0"/>
              <a:t>Haga clic para modificar el estilo de título del patrón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371600" y="624156"/>
            <a:ext cx="8179641" cy="5243244"/>
          </a:xfrm>
        </p:spPr>
        <p:txBody>
          <a:bodyPr vert="eaVert"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DE6118-2437-4B30-8E3C-4D2BE6020583}" type="datetimeFigureOut">
              <a:rPr lang="en-US" smtClean="0"/>
              <a:t>6/24/2020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E57DC2-970A-4B3E-BB1C-7A09969E49DF}" type="slidenum">
              <a:rPr lang="en-US" smtClean="0"/>
              <a:t>‹Nº›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5331359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371600" y="685800"/>
            <a:ext cx="9601200" cy="14859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s-ES" smtClean="0"/>
              <a:t>Haga clic para modificar el estilo de título del patrón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371600" y="2286000"/>
            <a:ext cx="9601200" cy="35814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390650" y="6453386"/>
            <a:ext cx="1204572" cy="40461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 baseline="0">
                <a:solidFill>
                  <a:schemeClr val="tx2"/>
                </a:solidFill>
              </a:defRPr>
            </a:lvl1pPr>
          </a:lstStyle>
          <a:p>
            <a:fld id="{87DE6118-2437-4B30-8E3C-4D2BE6020583}" type="datetimeFigureOut">
              <a:rPr lang="en-US" smtClean="0"/>
              <a:pPr/>
              <a:t>6/24/2020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2893564" y="6453386"/>
            <a:ext cx="6280830" cy="40461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 baseline="0">
                <a:solidFill>
                  <a:schemeClr val="tx2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9472736" y="6453386"/>
            <a:ext cx="1596292" cy="40461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 baseline="0">
                <a:solidFill>
                  <a:schemeClr val="tx2"/>
                </a:solidFill>
              </a:defRPr>
            </a:lvl1pPr>
          </a:lstStyle>
          <a:p>
            <a:fld id="{69E57DC2-970A-4B3E-BB1C-7A09969E49DF}" type="slidenum">
              <a:rPr lang="en-US" smtClean="0"/>
              <a:pPr/>
              <a:t>‹Nº›</a:t>
            </a:fld>
            <a:endParaRPr lang="en-US" dirty="0"/>
          </a:p>
        </p:txBody>
      </p:sp>
      <p:sp>
        <p:nvSpPr>
          <p:cNvPr id="9" name="Rectangle 8" title="Side bar"/>
          <p:cNvSpPr/>
          <p:nvPr/>
        </p:nvSpPr>
        <p:spPr>
          <a:xfrm>
            <a:off x="478095" y="376"/>
            <a:ext cx="228600" cy="685800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</p:spTree>
    <p:extLst>
      <p:ext uri="{BB962C8B-B14F-4D97-AF65-F5344CB8AC3E}">
        <p14:creationId xmlns:p14="http://schemas.microsoft.com/office/powerpoint/2010/main" val="287259705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lnSpc>
          <a:spcPct val="89000"/>
        </a:lnSpc>
        <a:spcBef>
          <a:spcPct val="0"/>
        </a:spcBef>
        <a:buNone/>
        <a:defRPr sz="4400" kern="1200" baseline="0">
          <a:solidFill>
            <a:schemeClr val="tx2"/>
          </a:solidFill>
          <a:latin typeface="+mj-lt"/>
          <a:ea typeface="+mj-ea"/>
          <a:cs typeface="+mj-cs"/>
        </a:defRPr>
      </a:lvl1pPr>
    </p:titleStyle>
    <p:bodyStyle>
      <a:lvl1pPr marL="384048" indent="-384048" algn="l" defTabSz="914400" rtl="0" eaLnBrk="1" latinLnBrk="0" hangingPunct="1">
        <a:lnSpc>
          <a:spcPct val="94000"/>
        </a:lnSpc>
        <a:spcBef>
          <a:spcPts val="1000"/>
        </a:spcBef>
        <a:spcAft>
          <a:spcPts val="200"/>
        </a:spcAft>
        <a:buFont typeface="Franklin Gothic Book" panose="020B0503020102020204" pitchFamily="34" charset="0"/>
        <a:buChar char="■"/>
        <a:defRPr sz="2000" kern="1200" baseline="0">
          <a:solidFill>
            <a:schemeClr val="tx2"/>
          </a:solidFill>
          <a:latin typeface="+mn-lt"/>
          <a:ea typeface="+mn-ea"/>
          <a:cs typeface="+mn-cs"/>
        </a:defRPr>
      </a:lvl1pPr>
      <a:lvl2pPr marL="914400" indent="-384048" algn="l" defTabSz="914400" rtl="0" eaLnBrk="1" latinLnBrk="0" hangingPunct="1">
        <a:lnSpc>
          <a:spcPct val="94000"/>
        </a:lnSpc>
        <a:spcBef>
          <a:spcPts val="500"/>
        </a:spcBef>
        <a:spcAft>
          <a:spcPts val="200"/>
        </a:spcAft>
        <a:buFont typeface="Franklin Gothic Book" panose="020B0503020102020204" pitchFamily="34" charset="0"/>
        <a:buChar char="–"/>
        <a:defRPr sz="2000" i="1" kern="1200" baseline="0">
          <a:solidFill>
            <a:schemeClr val="tx2"/>
          </a:solidFill>
          <a:latin typeface="+mn-lt"/>
          <a:ea typeface="+mn-ea"/>
          <a:cs typeface="+mn-cs"/>
        </a:defRPr>
      </a:lvl2pPr>
      <a:lvl3pPr marL="1371600" indent="-384048" algn="l" defTabSz="914400" rtl="0" eaLnBrk="1" latinLnBrk="0" hangingPunct="1">
        <a:lnSpc>
          <a:spcPct val="94000"/>
        </a:lnSpc>
        <a:spcBef>
          <a:spcPts val="500"/>
        </a:spcBef>
        <a:spcAft>
          <a:spcPts val="200"/>
        </a:spcAft>
        <a:buFont typeface="Franklin Gothic Book" panose="020B0503020102020204" pitchFamily="34" charset="0"/>
        <a:buChar char="■"/>
        <a:defRPr sz="1800" kern="1200" baseline="0">
          <a:solidFill>
            <a:schemeClr val="tx2"/>
          </a:solidFill>
          <a:latin typeface="+mn-lt"/>
          <a:ea typeface="+mn-ea"/>
          <a:cs typeface="+mn-cs"/>
        </a:defRPr>
      </a:lvl3pPr>
      <a:lvl4pPr marL="1828800" indent="-384048" algn="l" defTabSz="914400" rtl="0" eaLnBrk="1" latinLnBrk="0" hangingPunct="1">
        <a:lnSpc>
          <a:spcPct val="94000"/>
        </a:lnSpc>
        <a:spcBef>
          <a:spcPts val="500"/>
        </a:spcBef>
        <a:spcAft>
          <a:spcPts val="200"/>
        </a:spcAft>
        <a:buFont typeface="Franklin Gothic Book" panose="020B0503020102020204" pitchFamily="34" charset="0"/>
        <a:buChar char="–"/>
        <a:defRPr sz="1800" i="1" kern="1200" baseline="0">
          <a:solidFill>
            <a:schemeClr val="tx2"/>
          </a:solidFill>
          <a:latin typeface="+mn-lt"/>
          <a:ea typeface="+mn-ea"/>
          <a:cs typeface="+mn-cs"/>
        </a:defRPr>
      </a:lvl4pPr>
      <a:lvl5pPr marL="2286000" indent="-384048" algn="l" defTabSz="914400" rtl="0" eaLnBrk="1" latinLnBrk="0" hangingPunct="1">
        <a:lnSpc>
          <a:spcPct val="94000"/>
        </a:lnSpc>
        <a:spcBef>
          <a:spcPts val="500"/>
        </a:spcBef>
        <a:spcAft>
          <a:spcPts val="200"/>
        </a:spcAft>
        <a:buFont typeface="Franklin Gothic Book" panose="020B0503020102020204" pitchFamily="34" charset="0"/>
        <a:buChar char="■"/>
        <a:defRPr sz="1600" kern="1200" baseline="0">
          <a:solidFill>
            <a:schemeClr val="tx2"/>
          </a:solidFill>
          <a:latin typeface="+mn-lt"/>
          <a:ea typeface="+mn-ea"/>
          <a:cs typeface="+mn-cs"/>
        </a:defRPr>
      </a:lvl5pPr>
      <a:lvl6pPr marL="2743200" indent="-384048" algn="l" defTabSz="914400" rtl="0" eaLnBrk="1" latinLnBrk="0" hangingPunct="1">
        <a:lnSpc>
          <a:spcPct val="94000"/>
        </a:lnSpc>
        <a:spcBef>
          <a:spcPts val="500"/>
        </a:spcBef>
        <a:spcAft>
          <a:spcPts val="200"/>
        </a:spcAft>
        <a:buFont typeface="Franklin Gothic Book" panose="020B0503020102020204" pitchFamily="34" charset="0"/>
        <a:buChar char="–"/>
        <a:defRPr sz="1600" i="1" kern="1200" baseline="0">
          <a:solidFill>
            <a:schemeClr val="tx2"/>
          </a:solidFill>
          <a:latin typeface="+mn-lt"/>
          <a:ea typeface="+mn-ea"/>
          <a:cs typeface="+mn-cs"/>
        </a:defRPr>
      </a:lvl6pPr>
      <a:lvl7pPr marL="3200400" indent="-384048" algn="l" defTabSz="914400" rtl="0" eaLnBrk="1" latinLnBrk="0" hangingPunct="1">
        <a:lnSpc>
          <a:spcPct val="94000"/>
        </a:lnSpc>
        <a:spcBef>
          <a:spcPts val="500"/>
        </a:spcBef>
        <a:spcAft>
          <a:spcPts val="200"/>
        </a:spcAft>
        <a:buFont typeface="Franklin Gothic Book" panose="020B0503020102020204" pitchFamily="34" charset="0"/>
        <a:buChar char="■"/>
        <a:defRPr sz="1400" kern="1200" baseline="0">
          <a:solidFill>
            <a:schemeClr val="tx2"/>
          </a:solidFill>
          <a:latin typeface="+mn-lt"/>
          <a:ea typeface="+mn-ea"/>
          <a:cs typeface="+mn-cs"/>
        </a:defRPr>
      </a:lvl7pPr>
      <a:lvl8pPr marL="3657600" indent="-384048" algn="l" defTabSz="914400" rtl="0" eaLnBrk="1" latinLnBrk="0" hangingPunct="1">
        <a:lnSpc>
          <a:spcPct val="94000"/>
        </a:lnSpc>
        <a:spcBef>
          <a:spcPts val="500"/>
        </a:spcBef>
        <a:spcAft>
          <a:spcPts val="200"/>
        </a:spcAft>
        <a:buFont typeface="Franklin Gothic Book" panose="020B0503020102020204" pitchFamily="34" charset="0"/>
        <a:buChar char="–"/>
        <a:defRPr sz="1400" i="1" kern="1200" baseline="0">
          <a:solidFill>
            <a:schemeClr val="tx2"/>
          </a:solidFill>
          <a:latin typeface="+mn-lt"/>
          <a:ea typeface="+mn-ea"/>
          <a:cs typeface="+mn-cs"/>
        </a:defRPr>
      </a:lvl8pPr>
      <a:lvl9pPr marL="4114800" indent="-384048" algn="l" defTabSz="914400" rtl="0" eaLnBrk="1" latinLnBrk="0" hangingPunct="1">
        <a:lnSpc>
          <a:spcPct val="94000"/>
        </a:lnSpc>
        <a:spcBef>
          <a:spcPts val="500"/>
        </a:spcBef>
        <a:spcAft>
          <a:spcPts val="200"/>
        </a:spcAft>
        <a:buFont typeface="Franklin Gothic Book" panose="020B0503020102020204" pitchFamily="34" charset="0"/>
        <a:buChar char="■"/>
        <a:defRPr sz="1400" kern="1200" baseline="0">
          <a:solidFill>
            <a:schemeClr val="tx2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 mod="1">
    <p:ext uri="{27BBF7A9-308A-43DC-89C8-2F10F3537804}">
      <p15:sldGuideLst xmlns:p15="http://schemas.microsoft.com/office/powerpoint/2012/main">
        <p15:guide id="1" orient="horz" pos="1368">
          <p15:clr>
            <a:srgbClr val="F26B43"/>
          </p15:clr>
        </p15:guide>
        <p15:guide id="2" orient="horz" pos="1440">
          <p15:clr>
            <a:srgbClr val="F26B43"/>
          </p15:clr>
        </p15:guide>
        <p15:guide id="3" orient="horz" pos="3696">
          <p15:clr>
            <a:srgbClr val="F26B43"/>
          </p15:clr>
        </p15:guide>
        <p15:guide id="4" orient="horz" pos="432">
          <p15:clr>
            <a:srgbClr val="F26B43"/>
          </p15:clr>
        </p15:guide>
        <p15:guide id="5" orient="horz" pos="1512">
          <p15:clr>
            <a:srgbClr val="F26B43"/>
          </p15:clr>
        </p15:guide>
        <p15:guide id="6" pos="6912">
          <p15:clr>
            <a:srgbClr val="F26B43"/>
          </p15:clr>
        </p15:guide>
        <p15:guide id="7" pos="936">
          <p15:clr>
            <a:srgbClr val="F26B43"/>
          </p15:clr>
        </p15:guide>
        <p15:guide id="8" pos="864">
          <p15:clr>
            <a:srgbClr val="F26B43"/>
          </p15:clr>
        </p15:guide>
      </p15:sldGuideLst>
    </p:ext>
  </p:extLst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image" Target="../media/image7.png"/><Relationship Id="rId13" Type="http://schemas.openxmlformats.org/officeDocument/2006/relationships/image" Target="../media/image12.png"/><Relationship Id="rId3" Type="http://schemas.openxmlformats.org/officeDocument/2006/relationships/image" Target="../media/image2.png"/><Relationship Id="rId7" Type="http://schemas.openxmlformats.org/officeDocument/2006/relationships/image" Target="../media/image6.png"/><Relationship Id="rId12" Type="http://schemas.openxmlformats.org/officeDocument/2006/relationships/image" Target="../media/image11.png"/><Relationship Id="rId17" Type="http://schemas.openxmlformats.org/officeDocument/2006/relationships/image" Target="../media/image16.png"/><Relationship Id="rId2" Type="http://schemas.openxmlformats.org/officeDocument/2006/relationships/image" Target="../media/image1.png"/><Relationship Id="rId16" Type="http://schemas.openxmlformats.org/officeDocument/2006/relationships/image" Target="../media/image15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5.png"/><Relationship Id="rId11" Type="http://schemas.openxmlformats.org/officeDocument/2006/relationships/image" Target="../media/image10.png"/><Relationship Id="rId5" Type="http://schemas.openxmlformats.org/officeDocument/2006/relationships/image" Target="../media/image4.png"/><Relationship Id="rId15" Type="http://schemas.openxmlformats.org/officeDocument/2006/relationships/image" Target="../media/image14.png"/><Relationship Id="rId10" Type="http://schemas.openxmlformats.org/officeDocument/2006/relationships/image" Target="../media/image9.png"/><Relationship Id="rId4" Type="http://schemas.openxmlformats.org/officeDocument/2006/relationships/image" Target="../media/image3.png"/><Relationship Id="rId9" Type="http://schemas.openxmlformats.org/officeDocument/2006/relationships/image" Target="../media/image8.png"/><Relationship Id="rId14" Type="http://schemas.openxmlformats.org/officeDocument/2006/relationships/image" Target="../media/image13.png"/></Relationships>
</file>

<file path=ppt/slides/_rels/slide3.xml.rels><?xml version="1.0" encoding="UTF-8" standalone="yes"?>
<Relationships xmlns="http://schemas.openxmlformats.org/package/2006/relationships"><Relationship Id="rId8" Type="http://schemas.openxmlformats.org/officeDocument/2006/relationships/image" Target="../media/image23.png"/><Relationship Id="rId3" Type="http://schemas.openxmlformats.org/officeDocument/2006/relationships/image" Target="../media/image18.png"/><Relationship Id="rId7" Type="http://schemas.openxmlformats.org/officeDocument/2006/relationships/image" Target="../media/image22.png"/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1.png"/><Relationship Id="rId5" Type="http://schemas.openxmlformats.org/officeDocument/2006/relationships/image" Target="../media/image20.png"/><Relationship Id="rId10" Type="http://schemas.openxmlformats.org/officeDocument/2006/relationships/image" Target="../media/image25.png"/><Relationship Id="rId4" Type="http://schemas.openxmlformats.org/officeDocument/2006/relationships/image" Target="../media/image19.png"/><Relationship Id="rId9" Type="http://schemas.openxmlformats.org/officeDocument/2006/relationships/image" Target="../media/image24.png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image" Target="../media/image32.png"/><Relationship Id="rId3" Type="http://schemas.openxmlformats.org/officeDocument/2006/relationships/image" Target="../media/image27.png"/><Relationship Id="rId7" Type="http://schemas.openxmlformats.org/officeDocument/2006/relationships/image" Target="../media/image31.png"/><Relationship Id="rId2" Type="http://schemas.openxmlformats.org/officeDocument/2006/relationships/image" Target="../media/image26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30.png"/><Relationship Id="rId5" Type="http://schemas.openxmlformats.org/officeDocument/2006/relationships/image" Target="../media/image29.png"/><Relationship Id="rId10" Type="http://schemas.openxmlformats.org/officeDocument/2006/relationships/image" Target="../media/image34.png"/><Relationship Id="rId4" Type="http://schemas.openxmlformats.org/officeDocument/2006/relationships/image" Target="../media/image28.png"/><Relationship Id="rId9" Type="http://schemas.openxmlformats.org/officeDocument/2006/relationships/image" Target="../media/image33.png"/></Relationships>
</file>

<file path=ppt/slides/_rels/slide5.xml.rels><?xml version="1.0" encoding="UTF-8" standalone="yes"?>
<Relationships xmlns="http://schemas.openxmlformats.org/package/2006/relationships"><Relationship Id="rId8" Type="http://schemas.openxmlformats.org/officeDocument/2006/relationships/image" Target="../media/image41.png"/><Relationship Id="rId3" Type="http://schemas.openxmlformats.org/officeDocument/2006/relationships/image" Target="../media/image36.png"/><Relationship Id="rId7" Type="http://schemas.openxmlformats.org/officeDocument/2006/relationships/image" Target="../media/image40.png"/><Relationship Id="rId2" Type="http://schemas.openxmlformats.org/officeDocument/2006/relationships/image" Target="../media/image35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39.png"/><Relationship Id="rId5" Type="http://schemas.openxmlformats.org/officeDocument/2006/relationships/image" Target="../media/image38.png"/><Relationship Id="rId4" Type="http://schemas.openxmlformats.org/officeDocument/2006/relationships/image" Target="../media/image37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ctrTitle"/>
          </p:nvPr>
        </p:nvSpPr>
        <p:spPr>
          <a:xfrm>
            <a:off x="1901680" y="1237125"/>
            <a:ext cx="8361229" cy="2098226"/>
          </a:xfrm>
        </p:spPr>
        <p:txBody>
          <a:bodyPr/>
          <a:lstStyle/>
          <a:p>
            <a:r>
              <a:rPr lang="es-CL" sz="8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Logaritmos</a:t>
            </a:r>
            <a:endParaRPr lang="es-CL" sz="80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" name="Subtítulo 2"/>
          <p:cNvSpPr>
            <a:spLocks noGrp="1"/>
          </p:cNvSpPr>
          <p:nvPr>
            <p:ph type="subTitle" idx="1"/>
          </p:nvPr>
        </p:nvSpPr>
        <p:spPr>
          <a:xfrm>
            <a:off x="10035448" y="5206856"/>
            <a:ext cx="950800" cy="467803"/>
          </a:xfrm>
        </p:spPr>
        <p:txBody>
          <a:bodyPr>
            <a:normAutofit lnSpcReduction="10000"/>
          </a:bodyPr>
          <a:lstStyle/>
          <a:p>
            <a:r>
              <a:rPr lang="es-CL" b="1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24/06</a:t>
            </a:r>
            <a:endParaRPr lang="es-CL" b="1" dirty="0">
              <a:solidFill>
                <a:schemeClr val="tx1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" name="Subtítulo 2"/>
          <p:cNvSpPr txBox="1">
            <a:spLocks/>
          </p:cNvSpPr>
          <p:nvPr/>
        </p:nvSpPr>
        <p:spPr>
          <a:xfrm>
            <a:off x="2765072" y="3335351"/>
            <a:ext cx="7145410" cy="2124155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lnSpc>
                <a:spcPct val="112000"/>
              </a:lnSpc>
              <a:spcBef>
                <a:spcPts val="0"/>
              </a:spcBef>
              <a:spcAft>
                <a:spcPts val="0"/>
              </a:spcAft>
              <a:buFont typeface="Franklin Gothic Book" panose="020B0503020102020204" pitchFamily="34" charset="0"/>
              <a:buNone/>
              <a:defRPr sz="2300" kern="1200" baseline="0">
                <a:solidFill>
                  <a:schemeClr val="bg2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4000"/>
              </a:lnSpc>
              <a:spcBef>
                <a:spcPts val="500"/>
              </a:spcBef>
              <a:spcAft>
                <a:spcPts val="200"/>
              </a:spcAft>
              <a:buFont typeface="Franklin Gothic Book" panose="020B0503020102020204" pitchFamily="34" charset="0"/>
              <a:buNone/>
              <a:defRPr sz="2000" i="1" kern="1200" baseline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4000"/>
              </a:lnSpc>
              <a:spcBef>
                <a:spcPts val="500"/>
              </a:spcBef>
              <a:spcAft>
                <a:spcPts val="200"/>
              </a:spcAft>
              <a:buFont typeface="Franklin Gothic Book" panose="020B0503020102020204" pitchFamily="34" charset="0"/>
              <a:buNone/>
              <a:defRPr sz="1800" kern="1200" baseline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4000"/>
              </a:lnSpc>
              <a:spcBef>
                <a:spcPts val="500"/>
              </a:spcBef>
              <a:spcAft>
                <a:spcPts val="200"/>
              </a:spcAft>
              <a:buFont typeface="Franklin Gothic Book" panose="020B0503020102020204" pitchFamily="34" charset="0"/>
              <a:buNone/>
              <a:defRPr sz="1600" i="1" kern="1200" baseline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4000"/>
              </a:lnSpc>
              <a:spcBef>
                <a:spcPts val="500"/>
              </a:spcBef>
              <a:spcAft>
                <a:spcPts val="200"/>
              </a:spcAft>
              <a:buFont typeface="Franklin Gothic Book" panose="020B0503020102020204" pitchFamily="34" charset="0"/>
              <a:buNone/>
              <a:defRPr sz="1600" kern="1200" baseline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4000"/>
              </a:lnSpc>
              <a:spcBef>
                <a:spcPts val="500"/>
              </a:spcBef>
              <a:spcAft>
                <a:spcPts val="200"/>
              </a:spcAft>
              <a:buFont typeface="Franklin Gothic Book" panose="020B0503020102020204" pitchFamily="34" charset="0"/>
              <a:buNone/>
              <a:defRPr sz="1600" i="1" kern="1200" baseline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4000"/>
              </a:lnSpc>
              <a:spcBef>
                <a:spcPts val="500"/>
              </a:spcBef>
              <a:spcAft>
                <a:spcPts val="200"/>
              </a:spcAft>
              <a:buFont typeface="Franklin Gothic Book" panose="020B0503020102020204" pitchFamily="34" charset="0"/>
              <a:buNone/>
              <a:defRPr sz="1600" kern="1200" baseline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4000"/>
              </a:lnSpc>
              <a:spcBef>
                <a:spcPts val="500"/>
              </a:spcBef>
              <a:spcAft>
                <a:spcPts val="200"/>
              </a:spcAft>
              <a:buFont typeface="Franklin Gothic Book" panose="020B0503020102020204" pitchFamily="34" charset="0"/>
              <a:buNone/>
              <a:defRPr sz="1600" i="1" kern="1200" baseline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4000"/>
              </a:lnSpc>
              <a:spcBef>
                <a:spcPts val="500"/>
              </a:spcBef>
              <a:spcAft>
                <a:spcPts val="200"/>
              </a:spcAft>
              <a:buFont typeface="Franklin Gothic Book" panose="020B0503020102020204" pitchFamily="34" charset="0"/>
              <a:buNone/>
              <a:defRPr sz="1600" kern="1200" baseline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just"/>
            <a:r>
              <a:rPr lang="es-CL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OBJETIVO: ”Revisar y retroalimentar ejercicios vistos en </a:t>
            </a:r>
            <a:r>
              <a:rPr lang="es-CL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clases anteriores”</a:t>
            </a:r>
            <a:endParaRPr lang="es-CL" dirty="0">
              <a:solidFill>
                <a:schemeClr val="tx1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18408506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3" grpId="0" build="p"/>
      <p:bldP spid="4" grpId="0"/>
    </p:bld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Marcador de contenid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s-CL"/>
          </a:p>
        </p:txBody>
      </p:sp>
      <p:pic>
        <p:nvPicPr>
          <p:cNvPr id="4" name="Imagen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231782" y="520211"/>
            <a:ext cx="10960218" cy="5474067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2" name="CuadroTexto 1"/>
              <p:cNvSpPr txBox="1"/>
              <p:nvPr/>
            </p:nvSpPr>
            <p:spPr>
              <a:xfrm>
                <a:off x="3804228" y="1974456"/>
                <a:ext cx="839397" cy="369332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s-CL" sz="2400" b="1" i="1" smtClean="0">
                          <a:latin typeface="Cambria Math" panose="02040503050406030204" pitchFamily="18" charset="0"/>
                        </a:rPr>
                        <m:t>𝒙</m:t>
                      </m:r>
                      <m:r>
                        <a:rPr lang="es-CL" sz="2400" b="1" i="1" smtClean="0">
                          <a:latin typeface="Cambria Math" panose="02040503050406030204" pitchFamily="18" charset="0"/>
                        </a:rPr>
                        <m:t>=</m:t>
                      </m:r>
                      <m:r>
                        <a:rPr lang="es-CL" sz="2400" b="1" i="1" smtClean="0">
                          <a:latin typeface="Cambria Math" panose="02040503050406030204" pitchFamily="18" charset="0"/>
                        </a:rPr>
                        <m:t>𝟖</m:t>
                      </m:r>
                    </m:oMath>
                  </m:oMathPara>
                </a14:m>
                <a:endParaRPr lang="es-CL" sz="2400" b="1" dirty="0"/>
              </a:p>
            </p:txBody>
          </p:sp>
        </mc:Choice>
        <mc:Fallback xmlns="">
          <p:sp>
            <p:nvSpPr>
              <p:cNvPr id="2" name="CuadroTexto 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804228" y="1974456"/>
                <a:ext cx="839397" cy="369332"/>
              </a:xfrm>
              <a:prstGeom prst="rect">
                <a:avLst/>
              </a:prstGeom>
              <a:blipFill rotWithShape="0">
                <a:blip r:embed="rId3"/>
                <a:stretch>
                  <a:fillRect l="-4348" r="-7971" b="-10000"/>
                </a:stretch>
              </a:blipFill>
            </p:spPr>
            <p:txBody>
              <a:bodyPr/>
              <a:lstStyle/>
              <a:p>
                <a:r>
                  <a:rPr lang="es-C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5" name="CuadroTexto 4"/>
              <p:cNvSpPr txBox="1"/>
              <p:nvPr/>
            </p:nvSpPr>
            <p:spPr>
              <a:xfrm>
                <a:off x="3789417" y="2513678"/>
                <a:ext cx="854208" cy="578235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s-CL" sz="2000" b="1" i="1" smtClean="0">
                          <a:latin typeface="Cambria Math" panose="02040503050406030204" pitchFamily="18" charset="0"/>
                        </a:rPr>
                        <m:t>𝒙</m:t>
                      </m:r>
                      <m:r>
                        <a:rPr lang="es-CL" sz="2000" b="1" i="1" smtClean="0">
                          <a:latin typeface="Cambria Math" panose="02040503050406030204" pitchFamily="18" charset="0"/>
                        </a:rPr>
                        <m:t>=</m:t>
                      </m:r>
                      <m:f>
                        <m:fPr>
                          <m:ctrlPr>
                            <a:rPr lang="es-CL" sz="2000" b="1" i="1" smtClean="0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s-CL" sz="2000" b="1" i="1" smtClean="0">
                              <a:latin typeface="Cambria Math" panose="02040503050406030204" pitchFamily="18" charset="0"/>
                            </a:rPr>
                            <m:t>𝟗</m:t>
                          </m:r>
                        </m:num>
                        <m:den>
                          <m:r>
                            <a:rPr lang="es-CL" sz="2000" b="1" i="1" smtClean="0">
                              <a:latin typeface="Cambria Math" panose="02040503050406030204" pitchFamily="18" charset="0"/>
                            </a:rPr>
                            <m:t>𝟏𝟔</m:t>
                          </m:r>
                        </m:den>
                      </m:f>
                    </m:oMath>
                  </m:oMathPara>
                </a14:m>
                <a:endParaRPr lang="es-CL" sz="2400" b="1" dirty="0"/>
              </a:p>
            </p:txBody>
          </p:sp>
        </mc:Choice>
        <mc:Fallback xmlns="">
          <p:sp>
            <p:nvSpPr>
              <p:cNvPr id="5" name="CuadroTexto 4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789417" y="2513678"/>
                <a:ext cx="854208" cy="578235"/>
              </a:xfrm>
              <a:prstGeom prst="rect">
                <a:avLst/>
              </a:prstGeom>
              <a:blipFill rotWithShape="0">
                <a:blip r:embed="rId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s-C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6" name="CuadroTexto 5"/>
              <p:cNvSpPr txBox="1"/>
              <p:nvPr/>
            </p:nvSpPr>
            <p:spPr>
              <a:xfrm>
                <a:off x="7286024" y="1964376"/>
                <a:ext cx="839397" cy="369332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s-CL" sz="2400" b="1" i="1" smtClean="0">
                          <a:latin typeface="Cambria Math" panose="02040503050406030204" pitchFamily="18" charset="0"/>
                        </a:rPr>
                        <m:t>𝒙</m:t>
                      </m:r>
                      <m:r>
                        <a:rPr lang="es-CL" sz="2400" b="1" i="1" smtClean="0">
                          <a:latin typeface="Cambria Math" panose="02040503050406030204" pitchFamily="18" charset="0"/>
                        </a:rPr>
                        <m:t>=</m:t>
                      </m:r>
                      <m:r>
                        <a:rPr lang="es-CL" sz="2400" b="1" i="1" smtClean="0">
                          <a:latin typeface="Cambria Math" panose="02040503050406030204" pitchFamily="18" charset="0"/>
                        </a:rPr>
                        <m:t>𝟏</m:t>
                      </m:r>
                    </m:oMath>
                  </m:oMathPara>
                </a14:m>
                <a:endParaRPr lang="es-CL" sz="2400" b="1" dirty="0"/>
              </a:p>
            </p:txBody>
          </p:sp>
        </mc:Choice>
        <mc:Fallback xmlns="">
          <p:sp>
            <p:nvSpPr>
              <p:cNvPr id="6" name="CuadroTexto 5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286024" y="1964376"/>
                <a:ext cx="839397" cy="369332"/>
              </a:xfrm>
              <a:prstGeom prst="rect">
                <a:avLst/>
              </a:prstGeom>
              <a:blipFill rotWithShape="0">
                <a:blip r:embed="rId5"/>
                <a:stretch>
                  <a:fillRect l="-4348" r="-7971" b="-9836"/>
                </a:stretch>
              </a:blipFill>
            </p:spPr>
            <p:txBody>
              <a:bodyPr/>
              <a:lstStyle/>
              <a:p>
                <a:r>
                  <a:rPr lang="es-C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7" name="CuadroTexto 6"/>
              <p:cNvSpPr txBox="1"/>
              <p:nvPr/>
            </p:nvSpPr>
            <p:spPr>
              <a:xfrm>
                <a:off x="7286023" y="2773251"/>
                <a:ext cx="839397" cy="369332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s-CL" sz="2400" b="1" i="1" smtClean="0">
                          <a:latin typeface="Cambria Math" panose="02040503050406030204" pitchFamily="18" charset="0"/>
                        </a:rPr>
                        <m:t>𝒙</m:t>
                      </m:r>
                      <m:r>
                        <a:rPr lang="es-CL" sz="2400" b="1" i="1" smtClean="0">
                          <a:latin typeface="Cambria Math" panose="02040503050406030204" pitchFamily="18" charset="0"/>
                        </a:rPr>
                        <m:t>=</m:t>
                      </m:r>
                      <m:r>
                        <a:rPr lang="es-CL" sz="2400" b="1" i="1" smtClean="0">
                          <a:latin typeface="Cambria Math" panose="02040503050406030204" pitchFamily="18" charset="0"/>
                        </a:rPr>
                        <m:t>𝟐</m:t>
                      </m:r>
                    </m:oMath>
                  </m:oMathPara>
                </a14:m>
                <a:endParaRPr lang="es-CL" sz="2400" b="1" dirty="0"/>
              </a:p>
            </p:txBody>
          </p:sp>
        </mc:Choice>
        <mc:Fallback xmlns="">
          <p:sp>
            <p:nvSpPr>
              <p:cNvPr id="7" name="CuadroTexto 6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286023" y="2773251"/>
                <a:ext cx="839397" cy="369332"/>
              </a:xfrm>
              <a:prstGeom prst="rect">
                <a:avLst/>
              </a:prstGeom>
              <a:blipFill rotWithShape="0">
                <a:blip r:embed="rId6"/>
                <a:stretch>
                  <a:fillRect l="-4348" r="-7971" b="-8197"/>
                </a:stretch>
              </a:blipFill>
            </p:spPr>
            <p:txBody>
              <a:bodyPr/>
              <a:lstStyle/>
              <a:p>
                <a:r>
                  <a:rPr lang="es-C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8" name="CuadroTexto 7"/>
              <p:cNvSpPr txBox="1"/>
              <p:nvPr/>
            </p:nvSpPr>
            <p:spPr>
              <a:xfrm>
                <a:off x="6066138" y="5401980"/>
                <a:ext cx="1506246" cy="369332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s-CL" sz="2400" b="1" i="1" smtClean="0">
                          <a:latin typeface="Cambria Math" panose="02040503050406030204" pitchFamily="18" charset="0"/>
                        </a:rPr>
                        <m:t>𝒙</m:t>
                      </m:r>
                      <m:r>
                        <a:rPr lang="es-CL" sz="2400" b="1" i="1" smtClean="0">
                          <a:latin typeface="Cambria Math" panose="02040503050406030204" pitchFamily="18" charset="0"/>
                        </a:rPr>
                        <m:t>=</m:t>
                      </m:r>
                      <m:r>
                        <a:rPr lang="es-CL" sz="2400" b="1" i="1" smtClean="0">
                          <a:latin typeface="Cambria Math" panose="02040503050406030204" pitchFamily="18" charset="0"/>
                        </a:rPr>
                        <m:t>𝟎</m:t>
                      </m:r>
                      <m:r>
                        <a:rPr lang="es-CL" sz="2400" b="1" i="1" smtClean="0">
                          <a:latin typeface="Cambria Math" panose="02040503050406030204" pitchFamily="18" charset="0"/>
                        </a:rPr>
                        <m:t>,</m:t>
                      </m:r>
                      <m:r>
                        <a:rPr lang="es-CL" sz="2400" b="1" i="1" smtClean="0">
                          <a:latin typeface="Cambria Math" panose="02040503050406030204" pitchFamily="18" charset="0"/>
                        </a:rPr>
                        <m:t>𝟏𝟐𝟓</m:t>
                      </m:r>
                    </m:oMath>
                  </m:oMathPara>
                </a14:m>
                <a:endParaRPr lang="es-CL" sz="2400" b="1" dirty="0"/>
              </a:p>
            </p:txBody>
          </p:sp>
        </mc:Choice>
        <mc:Fallback>
          <p:sp>
            <p:nvSpPr>
              <p:cNvPr id="8" name="CuadroTexto 7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066138" y="5401980"/>
                <a:ext cx="1506246" cy="369332"/>
              </a:xfrm>
              <a:prstGeom prst="rect">
                <a:avLst/>
              </a:prstGeom>
              <a:blipFill rotWithShape="0">
                <a:blip r:embed="rId7"/>
                <a:stretch>
                  <a:fillRect l="-2429" r="-4858" b="-11475"/>
                </a:stretch>
              </a:blipFill>
            </p:spPr>
            <p:txBody>
              <a:bodyPr/>
              <a:lstStyle/>
              <a:p>
                <a:r>
                  <a:rPr lang="es-C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9" name="CuadroTexto 8"/>
              <p:cNvSpPr txBox="1"/>
              <p:nvPr/>
            </p:nvSpPr>
            <p:spPr>
              <a:xfrm>
                <a:off x="11042602" y="1428853"/>
                <a:ext cx="896463" cy="909352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s-CL" sz="2000" b="1" i="1" smtClean="0">
                          <a:latin typeface="Cambria Math" panose="02040503050406030204" pitchFamily="18" charset="0"/>
                        </a:rPr>
                        <m:t>𝒙</m:t>
                      </m:r>
                      <m:r>
                        <a:rPr lang="es-CL" sz="2000" b="1" i="1" smtClean="0">
                          <a:latin typeface="Cambria Math" panose="02040503050406030204" pitchFamily="18" charset="0"/>
                        </a:rPr>
                        <m:t>=</m:t>
                      </m:r>
                      <m:rad>
                        <m:radPr>
                          <m:degHide m:val="on"/>
                          <m:ctrlPr>
                            <a:rPr lang="es-CL" sz="2000" b="1" i="1" smtClean="0">
                              <a:latin typeface="Cambria Math" panose="02040503050406030204" pitchFamily="18" charset="0"/>
                            </a:rPr>
                          </m:ctrlPr>
                        </m:radPr>
                        <m:deg/>
                        <m:e>
                          <m:f>
                            <m:fPr>
                              <m:ctrlPr>
                                <a:rPr lang="es-CL" sz="2000" b="1" i="1" smtClean="0">
                                  <a:latin typeface="Cambria Math" panose="02040503050406030204" pitchFamily="18" charset="0"/>
                                </a:rPr>
                              </m:ctrlPr>
                            </m:fPr>
                            <m:num>
                              <m:r>
                                <a:rPr lang="es-CL" sz="2000" b="1" i="1" smtClean="0">
                                  <a:latin typeface="Cambria Math" panose="02040503050406030204" pitchFamily="18" charset="0"/>
                                </a:rPr>
                                <m:t>𝟏</m:t>
                              </m:r>
                            </m:num>
                            <m:den>
                              <m:r>
                                <a:rPr lang="es-CL" sz="2000" b="1" i="1" smtClean="0">
                                  <a:latin typeface="Cambria Math" panose="02040503050406030204" pitchFamily="18" charset="0"/>
                                </a:rPr>
                                <m:t>𝟐</m:t>
                              </m:r>
                            </m:den>
                          </m:f>
                        </m:e>
                      </m:rad>
                    </m:oMath>
                  </m:oMathPara>
                </a14:m>
                <a:endParaRPr lang="es-CL" sz="2400" b="1" dirty="0"/>
              </a:p>
            </p:txBody>
          </p:sp>
        </mc:Choice>
        <mc:Fallback xmlns="">
          <p:sp>
            <p:nvSpPr>
              <p:cNvPr id="9" name="CuadroTexto 8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1042602" y="1428853"/>
                <a:ext cx="896463" cy="909352"/>
              </a:xfrm>
              <a:prstGeom prst="rect">
                <a:avLst/>
              </a:prstGeom>
              <a:blipFill rotWithShape="0"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s-C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0" name="CuadroTexto 9"/>
              <p:cNvSpPr txBox="1"/>
              <p:nvPr/>
            </p:nvSpPr>
            <p:spPr>
              <a:xfrm>
                <a:off x="11076893" y="2469056"/>
                <a:ext cx="839397" cy="691471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s-CL" sz="2400" b="1" i="1" smtClean="0">
                          <a:latin typeface="Cambria Math" panose="02040503050406030204" pitchFamily="18" charset="0"/>
                        </a:rPr>
                        <m:t>𝒙</m:t>
                      </m:r>
                      <m:r>
                        <a:rPr lang="es-CL" sz="2400" b="1" i="1" smtClean="0">
                          <a:latin typeface="Cambria Math" panose="02040503050406030204" pitchFamily="18" charset="0"/>
                        </a:rPr>
                        <m:t>=</m:t>
                      </m:r>
                      <m:f>
                        <m:fPr>
                          <m:ctrlPr>
                            <a:rPr lang="es-CL" sz="2400" b="1" i="1" smtClean="0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s-CL" sz="2400" b="1" i="1" smtClean="0">
                              <a:latin typeface="Cambria Math" panose="02040503050406030204" pitchFamily="18" charset="0"/>
                            </a:rPr>
                            <m:t>𝟏</m:t>
                          </m:r>
                        </m:num>
                        <m:den>
                          <m:r>
                            <a:rPr lang="es-CL" sz="2400" b="1" i="1" smtClean="0">
                              <a:latin typeface="Cambria Math" panose="02040503050406030204" pitchFamily="18" charset="0"/>
                            </a:rPr>
                            <m:t>𝟒</m:t>
                          </m:r>
                        </m:den>
                      </m:f>
                    </m:oMath>
                  </m:oMathPara>
                </a14:m>
                <a:endParaRPr lang="es-CL" sz="2400" b="1" dirty="0"/>
              </a:p>
            </p:txBody>
          </p:sp>
        </mc:Choice>
        <mc:Fallback xmlns="">
          <p:sp>
            <p:nvSpPr>
              <p:cNvPr id="10" name="CuadroTexto 9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1076893" y="2469056"/>
                <a:ext cx="839397" cy="691471"/>
              </a:xfrm>
              <a:prstGeom prst="rect">
                <a:avLst/>
              </a:prstGeom>
              <a:blipFill rotWithShape="0">
                <a:blip r:embed="rId9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s-C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1" name="CuadroTexto 10"/>
              <p:cNvSpPr txBox="1"/>
              <p:nvPr/>
            </p:nvSpPr>
            <p:spPr>
              <a:xfrm>
                <a:off x="3682208" y="5401980"/>
                <a:ext cx="1068626" cy="369332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s-CL" sz="2400" b="1" i="1" smtClean="0">
                          <a:latin typeface="Cambria Math" panose="02040503050406030204" pitchFamily="18" charset="0"/>
                        </a:rPr>
                        <m:t>𝒙</m:t>
                      </m:r>
                      <m:r>
                        <a:rPr lang="es-CL" sz="2400" b="1" i="1" smtClean="0">
                          <a:latin typeface="Cambria Math" panose="02040503050406030204" pitchFamily="18" charset="0"/>
                        </a:rPr>
                        <m:t>=−</m:t>
                      </m:r>
                      <m:r>
                        <a:rPr lang="es-CL" sz="2400" b="1" i="1" smtClean="0">
                          <a:latin typeface="Cambria Math" panose="02040503050406030204" pitchFamily="18" charset="0"/>
                        </a:rPr>
                        <m:t>𝟒</m:t>
                      </m:r>
                    </m:oMath>
                  </m:oMathPara>
                </a14:m>
                <a:endParaRPr lang="es-CL" sz="2400" b="1" dirty="0"/>
              </a:p>
            </p:txBody>
          </p:sp>
        </mc:Choice>
        <mc:Fallback xmlns="">
          <p:sp>
            <p:nvSpPr>
              <p:cNvPr id="11" name="CuadroTexto 10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682208" y="5401980"/>
                <a:ext cx="1068626" cy="369332"/>
              </a:xfrm>
              <a:prstGeom prst="rect">
                <a:avLst/>
              </a:prstGeom>
              <a:blipFill rotWithShape="0">
                <a:blip r:embed="rId10"/>
                <a:stretch>
                  <a:fillRect l="-3429" r="-6286" b="-9836"/>
                </a:stretch>
              </a:blipFill>
            </p:spPr>
            <p:txBody>
              <a:bodyPr/>
              <a:lstStyle/>
              <a:p>
                <a:r>
                  <a:rPr lang="es-C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2" name="CuadroTexto 11"/>
              <p:cNvSpPr txBox="1"/>
              <p:nvPr/>
            </p:nvSpPr>
            <p:spPr>
              <a:xfrm>
                <a:off x="7265574" y="4539040"/>
                <a:ext cx="839397" cy="369332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s-CL" sz="2400" b="1" i="1" smtClean="0">
                          <a:latin typeface="Cambria Math" panose="02040503050406030204" pitchFamily="18" charset="0"/>
                        </a:rPr>
                        <m:t>𝒙</m:t>
                      </m:r>
                      <m:r>
                        <a:rPr lang="es-CL" sz="2400" b="1" i="1" smtClean="0">
                          <a:latin typeface="Cambria Math" panose="02040503050406030204" pitchFamily="18" charset="0"/>
                        </a:rPr>
                        <m:t>=</m:t>
                      </m:r>
                      <m:r>
                        <a:rPr lang="es-CL" sz="2400" b="1" i="1" smtClean="0">
                          <a:latin typeface="Cambria Math" panose="02040503050406030204" pitchFamily="18" charset="0"/>
                        </a:rPr>
                        <m:t>𝟓</m:t>
                      </m:r>
                    </m:oMath>
                  </m:oMathPara>
                </a14:m>
                <a:endParaRPr lang="es-CL" sz="2400" b="1" dirty="0"/>
              </a:p>
            </p:txBody>
          </p:sp>
        </mc:Choice>
        <mc:Fallback xmlns="">
          <p:sp>
            <p:nvSpPr>
              <p:cNvPr id="12" name="CuadroTexto 1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265574" y="4539040"/>
                <a:ext cx="839397" cy="369332"/>
              </a:xfrm>
              <a:prstGeom prst="rect">
                <a:avLst/>
              </a:prstGeom>
              <a:blipFill rotWithShape="0">
                <a:blip r:embed="rId11"/>
                <a:stretch>
                  <a:fillRect l="-4348" r="-7971" b="-11667"/>
                </a:stretch>
              </a:blipFill>
            </p:spPr>
            <p:txBody>
              <a:bodyPr/>
              <a:lstStyle/>
              <a:p>
                <a:r>
                  <a:rPr lang="es-C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3" name="CuadroTexto 12"/>
              <p:cNvSpPr txBox="1"/>
              <p:nvPr/>
            </p:nvSpPr>
            <p:spPr>
              <a:xfrm>
                <a:off x="10894518" y="4424144"/>
                <a:ext cx="1068626" cy="369332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s-CL" sz="2400" b="1" i="1" smtClean="0">
                          <a:latin typeface="Cambria Math" panose="02040503050406030204" pitchFamily="18" charset="0"/>
                        </a:rPr>
                        <m:t>𝒙</m:t>
                      </m:r>
                      <m:r>
                        <a:rPr lang="es-CL" sz="2400" b="1" i="1" smtClean="0">
                          <a:latin typeface="Cambria Math" panose="02040503050406030204" pitchFamily="18" charset="0"/>
                        </a:rPr>
                        <m:t>=−</m:t>
                      </m:r>
                      <m:r>
                        <a:rPr lang="es-CL" sz="2400" b="1" i="1" smtClean="0">
                          <a:latin typeface="Cambria Math" panose="02040503050406030204" pitchFamily="18" charset="0"/>
                        </a:rPr>
                        <m:t>𝟒</m:t>
                      </m:r>
                    </m:oMath>
                  </m:oMathPara>
                </a14:m>
                <a:endParaRPr lang="es-CL" sz="2400" b="1" dirty="0"/>
              </a:p>
            </p:txBody>
          </p:sp>
        </mc:Choice>
        <mc:Fallback xmlns="">
          <p:sp>
            <p:nvSpPr>
              <p:cNvPr id="13" name="CuadroTexto 12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0894518" y="4424144"/>
                <a:ext cx="1068626" cy="369332"/>
              </a:xfrm>
              <a:prstGeom prst="rect">
                <a:avLst/>
              </a:prstGeom>
              <a:blipFill rotWithShape="0">
                <a:blip r:embed="rId12"/>
                <a:stretch>
                  <a:fillRect l="-3429" r="-6286" b="-10000"/>
                </a:stretch>
              </a:blipFill>
            </p:spPr>
            <p:txBody>
              <a:bodyPr/>
              <a:lstStyle/>
              <a:p>
                <a:r>
                  <a:rPr lang="es-C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4" name="CuadroTexto 13"/>
              <p:cNvSpPr txBox="1"/>
              <p:nvPr/>
            </p:nvSpPr>
            <p:spPr>
              <a:xfrm>
                <a:off x="11240355" y="5323518"/>
                <a:ext cx="839397" cy="369332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s-CL" sz="2400" b="1" i="1" smtClean="0">
                          <a:latin typeface="Cambria Math" panose="02040503050406030204" pitchFamily="18" charset="0"/>
                        </a:rPr>
                        <m:t>𝒙</m:t>
                      </m:r>
                      <m:r>
                        <a:rPr lang="es-CL" sz="2400" b="1" i="1" smtClean="0">
                          <a:latin typeface="Cambria Math" panose="02040503050406030204" pitchFamily="18" charset="0"/>
                        </a:rPr>
                        <m:t>=</m:t>
                      </m:r>
                      <m:r>
                        <a:rPr lang="es-CL" sz="2400" b="1" i="1" smtClean="0">
                          <a:latin typeface="Cambria Math" panose="02040503050406030204" pitchFamily="18" charset="0"/>
                        </a:rPr>
                        <m:t>𝟑</m:t>
                      </m:r>
                    </m:oMath>
                  </m:oMathPara>
                </a14:m>
                <a:endParaRPr lang="es-CL" sz="2400" b="1" dirty="0"/>
              </a:p>
            </p:txBody>
          </p:sp>
        </mc:Choice>
        <mc:Fallback xmlns="">
          <p:sp>
            <p:nvSpPr>
              <p:cNvPr id="14" name="CuadroTexto 13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1240355" y="5323518"/>
                <a:ext cx="839397" cy="369332"/>
              </a:xfrm>
              <a:prstGeom prst="rect">
                <a:avLst/>
              </a:prstGeom>
              <a:blipFill rotWithShape="0">
                <a:blip r:embed="rId13"/>
                <a:stretch>
                  <a:fillRect l="-4348" r="-7246" b="-9836"/>
                </a:stretch>
              </a:blipFill>
            </p:spPr>
            <p:txBody>
              <a:bodyPr/>
              <a:lstStyle/>
              <a:p>
                <a:r>
                  <a:rPr lang="es-C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5" name="CuadroTexto 14"/>
              <p:cNvSpPr txBox="1"/>
              <p:nvPr/>
            </p:nvSpPr>
            <p:spPr>
              <a:xfrm>
                <a:off x="3808043" y="3366227"/>
                <a:ext cx="839397" cy="693844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s-CL" sz="2400" b="1" i="1" smtClean="0">
                          <a:latin typeface="Cambria Math" panose="02040503050406030204" pitchFamily="18" charset="0"/>
                        </a:rPr>
                        <m:t>𝒙</m:t>
                      </m:r>
                      <m:r>
                        <a:rPr lang="es-CL" sz="2400" b="1" i="1" smtClean="0">
                          <a:latin typeface="Cambria Math" panose="02040503050406030204" pitchFamily="18" charset="0"/>
                        </a:rPr>
                        <m:t>=</m:t>
                      </m:r>
                      <m:f>
                        <m:fPr>
                          <m:ctrlPr>
                            <a:rPr lang="es-CL" sz="2400" b="1" i="1" smtClean="0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s-CL" sz="2400" b="1" i="1" smtClean="0">
                              <a:latin typeface="Cambria Math" panose="02040503050406030204" pitchFamily="18" charset="0"/>
                            </a:rPr>
                            <m:t>𝟏</m:t>
                          </m:r>
                        </m:num>
                        <m:den>
                          <m:r>
                            <a:rPr lang="es-CL" sz="2400" b="1" i="1" smtClean="0">
                              <a:latin typeface="Cambria Math" panose="02040503050406030204" pitchFamily="18" charset="0"/>
                            </a:rPr>
                            <m:t>𝟑</m:t>
                          </m:r>
                        </m:den>
                      </m:f>
                    </m:oMath>
                  </m:oMathPara>
                </a14:m>
                <a:endParaRPr lang="es-CL" sz="2400" b="1" dirty="0"/>
              </a:p>
            </p:txBody>
          </p:sp>
        </mc:Choice>
        <mc:Fallback xmlns="">
          <p:sp>
            <p:nvSpPr>
              <p:cNvPr id="15" name="CuadroTexto 14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808043" y="3366227"/>
                <a:ext cx="839397" cy="693844"/>
              </a:xfrm>
              <a:prstGeom prst="rect">
                <a:avLst/>
              </a:prstGeom>
              <a:blipFill rotWithShape="0">
                <a:blip r:embed="rId1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s-C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6" name="CuadroTexto 15"/>
              <p:cNvSpPr txBox="1"/>
              <p:nvPr/>
            </p:nvSpPr>
            <p:spPr>
              <a:xfrm>
                <a:off x="7265575" y="3353961"/>
                <a:ext cx="839397" cy="691471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s-CL" sz="2400" b="1" i="1" smtClean="0">
                          <a:latin typeface="Cambria Math" panose="02040503050406030204" pitchFamily="18" charset="0"/>
                        </a:rPr>
                        <m:t>𝒙</m:t>
                      </m:r>
                      <m:r>
                        <a:rPr lang="es-CL" sz="2400" b="1" i="1" smtClean="0">
                          <a:latin typeface="Cambria Math" panose="02040503050406030204" pitchFamily="18" charset="0"/>
                        </a:rPr>
                        <m:t>=</m:t>
                      </m:r>
                      <m:f>
                        <m:fPr>
                          <m:ctrlPr>
                            <a:rPr lang="es-CL" sz="2400" b="1" i="1" smtClean="0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s-CL" sz="2400" b="1" i="1" smtClean="0">
                              <a:latin typeface="Cambria Math" panose="02040503050406030204" pitchFamily="18" charset="0"/>
                            </a:rPr>
                            <m:t>𝟏</m:t>
                          </m:r>
                        </m:num>
                        <m:den>
                          <m:r>
                            <a:rPr lang="es-CL" sz="2400" b="1" i="1" smtClean="0">
                              <a:latin typeface="Cambria Math" panose="02040503050406030204" pitchFamily="18" charset="0"/>
                            </a:rPr>
                            <m:t>𝟐</m:t>
                          </m:r>
                        </m:den>
                      </m:f>
                    </m:oMath>
                  </m:oMathPara>
                </a14:m>
                <a:endParaRPr lang="es-CL" sz="2400" b="1" dirty="0"/>
              </a:p>
            </p:txBody>
          </p:sp>
        </mc:Choice>
        <mc:Fallback xmlns="">
          <p:sp>
            <p:nvSpPr>
              <p:cNvPr id="16" name="CuadroTexto 15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265575" y="3353961"/>
                <a:ext cx="839397" cy="691471"/>
              </a:xfrm>
              <a:prstGeom prst="rect">
                <a:avLst/>
              </a:prstGeom>
              <a:blipFill rotWithShape="0">
                <a:blip r:embed="rId15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s-C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7" name="CuadroTexto 16"/>
              <p:cNvSpPr txBox="1"/>
              <p:nvPr/>
            </p:nvSpPr>
            <p:spPr>
              <a:xfrm>
                <a:off x="11123747" y="3260477"/>
                <a:ext cx="839397" cy="691471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s-CL" sz="2400" b="1" i="1" smtClean="0">
                          <a:latin typeface="Cambria Math" panose="02040503050406030204" pitchFamily="18" charset="0"/>
                        </a:rPr>
                        <m:t>𝒙</m:t>
                      </m:r>
                      <m:r>
                        <a:rPr lang="es-CL" sz="2400" b="1" i="1" smtClean="0">
                          <a:latin typeface="Cambria Math" panose="02040503050406030204" pitchFamily="18" charset="0"/>
                        </a:rPr>
                        <m:t>=</m:t>
                      </m:r>
                      <m:f>
                        <m:fPr>
                          <m:ctrlPr>
                            <a:rPr lang="es-CL" sz="2400" b="1" i="1" smtClean="0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s-CL" sz="2400" b="1" i="1" smtClean="0">
                              <a:latin typeface="Cambria Math" panose="02040503050406030204" pitchFamily="18" charset="0"/>
                            </a:rPr>
                            <m:t>𝟏</m:t>
                          </m:r>
                        </m:num>
                        <m:den>
                          <m:r>
                            <a:rPr lang="es-CL" sz="2400" b="1" i="1" smtClean="0">
                              <a:latin typeface="Cambria Math" panose="02040503050406030204" pitchFamily="18" charset="0"/>
                            </a:rPr>
                            <m:t>𝟐</m:t>
                          </m:r>
                        </m:den>
                      </m:f>
                    </m:oMath>
                  </m:oMathPara>
                </a14:m>
                <a:endParaRPr lang="es-CL" sz="2400" b="1" dirty="0"/>
              </a:p>
            </p:txBody>
          </p:sp>
        </mc:Choice>
        <mc:Fallback xmlns="">
          <p:sp>
            <p:nvSpPr>
              <p:cNvPr id="17" name="CuadroTexto 16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1123747" y="3260477"/>
                <a:ext cx="839397" cy="691471"/>
              </a:xfrm>
              <a:prstGeom prst="rect">
                <a:avLst/>
              </a:prstGeom>
              <a:blipFill rotWithShape="0">
                <a:blip r:embed="rId1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s-C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8" name="CuadroTexto 17"/>
              <p:cNvSpPr txBox="1"/>
              <p:nvPr/>
            </p:nvSpPr>
            <p:spPr>
              <a:xfrm>
                <a:off x="3808043" y="4255597"/>
                <a:ext cx="839397" cy="693844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s-CL" sz="2400" b="1" i="1" smtClean="0">
                          <a:latin typeface="Cambria Math" panose="02040503050406030204" pitchFamily="18" charset="0"/>
                        </a:rPr>
                        <m:t>𝒙</m:t>
                      </m:r>
                      <m:r>
                        <a:rPr lang="es-CL" sz="2400" b="1" i="1" smtClean="0">
                          <a:latin typeface="Cambria Math" panose="02040503050406030204" pitchFamily="18" charset="0"/>
                        </a:rPr>
                        <m:t>=</m:t>
                      </m:r>
                      <m:f>
                        <m:fPr>
                          <m:ctrlPr>
                            <a:rPr lang="es-CL" sz="2400" b="1" i="1" smtClean="0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s-CL" sz="2400" b="1" i="1" smtClean="0">
                              <a:latin typeface="Cambria Math" panose="02040503050406030204" pitchFamily="18" charset="0"/>
                            </a:rPr>
                            <m:t>𝟏</m:t>
                          </m:r>
                        </m:num>
                        <m:den>
                          <m:r>
                            <a:rPr lang="es-CL" sz="2400" b="1" i="1" smtClean="0">
                              <a:latin typeface="Cambria Math" panose="02040503050406030204" pitchFamily="18" charset="0"/>
                            </a:rPr>
                            <m:t>𝟗</m:t>
                          </m:r>
                        </m:den>
                      </m:f>
                    </m:oMath>
                  </m:oMathPara>
                </a14:m>
                <a:endParaRPr lang="es-CL" sz="2400" b="1" dirty="0"/>
              </a:p>
            </p:txBody>
          </p:sp>
        </mc:Choice>
        <mc:Fallback xmlns="">
          <p:sp>
            <p:nvSpPr>
              <p:cNvPr id="18" name="CuadroTexto 17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808043" y="4255597"/>
                <a:ext cx="839397" cy="693844"/>
              </a:xfrm>
              <a:prstGeom prst="rect">
                <a:avLst/>
              </a:prstGeom>
              <a:blipFill rotWithShape="0">
                <a:blip r:embed="rId1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s-CL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08736152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7" fill="hold">
                      <p:stCondLst>
                        <p:cond delay="indefinite"/>
                      </p:stCondLst>
                      <p:childTnLst>
                        <p:par>
                          <p:cTn id="48" fill="hold">
                            <p:stCondLst>
                              <p:cond delay="0"/>
                            </p:stCondLst>
                            <p:childTnLst>
                              <p:par>
                                <p:cTn id="4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5" fill="hold">
                      <p:stCondLst>
                        <p:cond delay="indefinite"/>
                      </p:stCondLst>
                      <p:childTnLst>
                        <p:par>
                          <p:cTn id="56" fill="hold">
                            <p:stCondLst>
                              <p:cond delay="0"/>
                            </p:stCondLst>
                            <p:childTnLst>
                              <p:par>
                                <p:cTn id="5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9" fill="hold">
                      <p:stCondLst>
                        <p:cond delay="indefinite"/>
                      </p:stCondLst>
                      <p:childTnLst>
                        <p:par>
                          <p:cTn id="60" fill="hold">
                            <p:stCondLst>
                              <p:cond delay="0"/>
                            </p:stCondLst>
                            <p:childTnLst>
                              <p:par>
                                <p:cTn id="6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3" fill="hold">
                      <p:stCondLst>
                        <p:cond delay="indefinite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5" grpId="0"/>
      <p:bldP spid="6" grpId="0"/>
      <p:bldP spid="7" grpId="0"/>
      <p:bldP spid="8" grpId="0"/>
      <p:bldP spid="9" grpId="0"/>
      <p:bldP spid="10" grpId="0"/>
      <p:bldP spid="11" grpId="0"/>
      <p:bldP spid="12" grpId="0"/>
      <p:bldP spid="13" grpId="0"/>
      <p:bldP spid="14" grpId="0"/>
      <p:bldP spid="15" grpId="0"/>
      <p:bldP spid="16" grpId="0"/>
      <p:bldP spid="17" grpId="0"/>
      <p:bldP spid="18" grpId="0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n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02647" y="262218"/>
            <a:ext cx="10935490" cy="3516406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10" name="CuadroTexto 9"/>
              <p:cNvSpPr txBox="1"/>
              <p:nvPr/>
            </p:nvSpPr>
            <p:spPr>
              <a:xfrm flipH="1">
                <a:off x="4881279" y="1145910"/>
                <a:ext cx="524438" cy="430887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s-CL" sz="2800" b="1" i="1">
                          <a:latin typeface="Cambria Math" panose="02040503050406030204" pitchFamily="18" charset="0"/>
                        </a:rPr>
                        <m:t>𝟐</m:t>
                      </m:r>
                    </m:oMath>
                  </m:oMathPara>
                </a14:m>
                <a:endParaRPr lang="es-CL" sz="2800" b="1" dirty="0"/>
              </a:p>
            </p:txBody>
          </p:sp>
        </mc:Choice>
        <mc:Fallback xmlns="">
          <p:sp>
            <p:nvSpPr>
              <p:cNvPr id="10" name="CuadroTexto 9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 flipH="1">
                <a:off x="4881279" y="1145910"/>
                <a:ext cx="524438" cy="430887"/>
              </a:xfrm>
              <a:prstGeom prst="rect">
                <a:avLst/>
              </a:prstGeom>
              <a:blipFill rotWithShape="0">
                <a:blip r:embed="rId3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s-C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1" name="CuadroTexto 10"/>
              <p:cNvSpPr txBox="1"/>
              <p:nvPr/>
            </p:nvSpPr>
            <p:spPr>
              <a:xfrm flipH="1">
                <a:off x="11246220" y="1145909"/>
                <a:ext cx="524438" cy="430887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s-CL" sz="2800" b="1" i="1" smtClean="0">
                          <a:latin typeface="Cambria Math" panose="02040503050406030204" pitchFamily="18" charset="0"/>
                        </a:rPr>
                        <m:t>𝟐</m:t>
                      </m:r>
                      <m:r>
                        <a:rPr lang="es-CL" sz="2800" b="1" i="1" smtClean="0">
                          <a:latin typeface="Cambria Math" panose="02040503050406030204" pitchFamily="18" charset="0"/>
                        </a:rPr>
                        <m:t>𝒏</m:t>
                      </m:r>
                    </m:oMath>
                  </m:oMathPara>
                </a14:m>
                <a:endParaRPr lang="es-CL" sz="2800" b="1" dirty="0"/>
              </a:p>
            </p:txBody>
          </p:sp>
        </mc:Choice>
        <mc:Fallback xmlns="">
          <p:sp>
            <p:nvSpPr>
              <p:cNvPr id="11" name="CuadroTexto 10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 flipH="1">
                <a:off x="11246220" y="1145909"/>
                <a:ext cx="524438" cy="430887"/>
              </a:xfrm>
              <a:prstGeom prst="rect">
                <a:avLst/>
              </a:prstGeom>
              <a:blipFill rotWithShape="0">
                <a:blip r:embed="rId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s-C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3" name="CuadroTexto 12"/>
              <p:cNvSpPr txBox="1"/>
              <p:nvPr/>
            </p:nvSpPr>
            <p:spPr>
              <a:xfrm flipH="1">
                <a:off x="4881279" y="1804977"/>
                <a:ext cx="524438" cy="430887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s-CL" sz="2800" b="1" i="1" smtClean="0">
                          <a:latin typeface="Cambria Math" panose="02040503050406030204" pitchFamily="18" charset="0"/>
                        </a:rPr>
                        <m:t>𝟏𝟐</m:t>
                      </m:r>
                    </m:oMath>
                  </m:oMathPara>
                </a14:m>
                <a:endParaRPr lang="es-CL" sz="2800" b="1" dirty="0"/>
              </a:p>
            </p:txBody>
          </p:sp>
        </mc:Choice>
        <mc:Fallback xmlns="">
          <p:sp>
            <p:nvSpPr>
              <p:cNvPr id="13" name="CuadroTexto 12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 flipH="1">
                <a:off x="4881279" y="1804977"/>
                <a:ext cx="524438" cy="430887"/>
              </a:xfrm>
              <a:prstGeom prst="rect">
                <a:avLst/>
              </a:prstGeom>
              <a:blipFill rotWithShape="0">
                <a:blip r:embed="rId5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s-C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4" name="CuadroTexto 13"/>
              <p:cNvSpPr txBox="1"/>
              <p:nvPr/>
            </p:nvSpPr>
            <p:spPr>
              <a:xfrm flipH="1">
                <a:off x="10309408" y="1714209"/>
                <a:ext cx="524438" cy="430887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s-CL" sz="2800" b="1" i="1" smtClean="0">
                          <a:latin typeface="Cambria Math" panose="02040503050406030204" pitchFamily="18" charset="0"/>
                        </a:rPr>
                        <m:t>𝟕</m:t>
                      </m:r>
                    </m:oMath>
                  </m:oMathPara>
                </a14:m>
                <a:endParaRPr lang="es-CL" sz="2800" b="1" dirty="0"/>
              </a:p>
            </p:txBody>
          </p:sp>
        </mc:Choice>
        <mc:Fallback xmlns="">
          <p:sp>
            <p:nvSpPr>
              <p:cNvPr id="14" name="CuadroTexto 13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 flipH="1">
                <a:off x="10309408" y="1714209"/>
                <a:ext cx="524438" cy="430887"/>
              </a:xfrm>
              <a:prstGeom prst="rect">
                <a:avLst/>
              </a:prstGeom>
              <a:blipFill rotWithShape="0"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s-C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5" name="CuadroTexto 14"/>
              <p:cNvSpPr txBox="1"/>
              <p:nvPr/>
            </p:nvSpPr>
            <p:spPr>
              <a:xfrm flipH="1">
                <a:off x="11413699" y="2352619"/>
                <a:ext cx="524438" cy="430887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s-CL" sz="2800" b="1" i="1" smtClean="0">
                          <a:latin typeface="Cambria Math" panose="02040503050406030204" pitchFamily="18" charset="0"/>
                        </a:rPr>
                        <m:t>−</m:t>
                      </m:r>
                      <m:r>
                        <a:rPr lang="es-CL" sz="2800" b="1" i="1" smtClean="0">
                          <a:latin typeface="Cambria Math" panose="02040503050406030204" pitchFamily="18" charset="0"/>
                        </a:rPr>
                        <m:t>𝟑</m:t>
                      </m:r>
                    </m:oMath>
                  </m:oMathPara>
                </a14:m>
                <a:endParaRPr lang="es-CL" sz="2800" b="1" dirty="0"/>
              </a:p>
            </p:txBody>
          </p:sp>
        </mc:Choice>
        <mc:Fallback xmlns="">
          <p:sp>
            <p:nvSpPr>
              <p:cNvPr id="15" name="CuadroTexto 14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 flipH="1">
                <a:off x="11413699" y="2352619"/>
                <a:ext cx="524438" cy="430887"/>
              </a:xfrm>
              <a:prstGeom prst="rect">
                <a:avLst/>
              </a:prstGeom>
              <a:blipFill rotWithShape="0">
                <a:blip r:embed="rId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s-C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6" name="CuadroTexto 15"/>
              <p:cNvSpPr txBox="1"/>
              <p:nvPr/>
            </p:nvSpPr>
            <p:spPr>
              <a:xfrm flipH="1">
                <a:off x="10337116" y="3019532"/>
                <a:ext cx="524438" cy="430887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s-CL" sz="2800" b="1" i="1" smtClean="0">
                          <a:latin typeface="Cambria Math" panose="02040503050406030204" pitchFamily="18" charset="0"/>
                        </a:rPr>
                        <m:t>𝟓</m:t>
                      </m:r>
                    </m:oMath>
                  </m:oMathPara>
                </a14:m>
                <a:endParaRPr lang="es-CL" sz="2800" b="1" dirty="0"/>
              </a:p>
            </p:txBody>
          </p:sp>
        </mc:Choice>
        <mc:Fallback xmlns="">
          <p:sp>
            <p:nvSpPr>
              <p:cNvPr id="16" name="CuadroTexto 15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 flipH="1">
                <a:off x="10337116" y="3019532"/>
                <a:ext cx="524438" cy="430887"/>
              </a:xfrm>
              <a:prstGeom prst="rect">
                <a:avLst/>
              </a:prstGeom>
              <a:blipFill rotWithShape="0"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s-C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7" name="CuadroTexto 16"/>
              <p:cNvSpPr txBox="1"/>
              <p:nvPr/>
            </p:nvSpPr>
            <p:spPr>
              <a:xfrm flipH="1">
                <a:off x="5750855" y="3019532"/>
                <a:ext cx="524438" cy="430887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s-CL" sz="2800" b="1" i="1" smtClean="0">
                          <a:latin typeface="Cambria Math" panose="02040503050406030204" pitchFamily="18" charset="0"/>
                        </a:rPr>
                        <m:t>𝟎</m:t>
                      </m:r>
                    </m:oMath>
                  </m:oMathPara>
                </a14:m>
                <a:endParaRPr lang="es-CL" sz="2800" b="1" dirty="0"/>
              </a:p>
            </p:txBody>
          </p:sp>
        </mc:Choice>
        <mc:Fallback xmlns="">
          <p:sp>
            <p:nvSpPr>
              <p:cNvPr id="17" name="CuadroTexto 16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 flipH="1">
                <a:off x="5750855" y="3019532"/>
                <a:ext cx="524438" cy="430887"/>
              </a:xfrm>
              <a:prstGeom prst="rect">
                <a:avLst/>
              </a:prstGeom>
              <a:blipFill rotWithShape="0">
                <a:blip r:embed="rId9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s-C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8" name="CuadroTexto 17"/>
              <p:cNvSpPr txBox="1"/>
              <p:nvPr/>
            </p:nvSpPr>
            <p:spPr>
              <a:xfrm flipH="1">
                <a:off x="5867510" y="2475883"/>
                <a:ext cx="524438" cy="430887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s-CL" sz="2800" b="1" i="1" smtClean="0">
                          <a:latin typeface="Cambria Math" panose="02040503050406030204" pitchFamily="18" charset="0"/>
                        </a:rPr>
                        <m:t>𝟓</m:t>
                      </m:r>
                    </m:oMath>
                  </m:oMathPara>
                </a14:m>
                <a:endParaRPr lang="es-CL" sz="2800" b="1" dirty="0"/>
              </a:p>
            </p:txBody>
          </p:sp>
        </mc:Choice>
        <mc:Fallback xmlns="">
          <p:sp>
            <p:nvSpPr>
              <p:cNvPr id="18" name="CuadroTexto 17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 flipH="1">
                <a:off x="5867510" y="2475883"/>
                <a:ext cx="524438" cy="430887"/>
              </a:xfrm>
              <a:prstGeom prst="rect">
                <a:avLst/>
              </a:prstGeom>
              <a:blipFill rotWithShape="0">
                <a:blip r:embed="rId10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s-CL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82104685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/>
      <p:bldP spid="11" grpId="0"/>
      <p:bldP spid="13" grpId="0"/>
      <p:bldP spid="14" grpId="0"/>
      <p:bldP spid="15" grpId="0"/>
      <p:bldP spid="16" grpId="0"/>
      <p:bldP spid="17" grpId="0"/>
      <p:bldP spid="18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712695" y="33199"/>
            <a:ext cx="11479305" cy="699247"/>
          </a:xfrm>
        </p:spPr>
        <p:txBody>
          <a:bodyPr>
            <a:normAutofit fontScale="90000"/>
          </a:bodyPr>
          <a:lstStyle/>
          <a:p>
            <a:pPr algn="ctr"/>
            <a:r>
              <a:rPr lang="es-CL" sz="4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TRANSFORMACIÓN DE EXPRESIONES</a:t>
            </a:r>
            <a:endParaRPr lang="es-CL" sz="48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4" name="Imagen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77303" y="899110"/>
            <a:ext cx="10906966" cy="3505345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10" name="CuadroTexto 9"/>
              <p:cNvSpPr txBox="1"/>
              <p:nvPr/>
            </p:nvSpPr>
            <p:spPr>
              <a:xfrm>
                <a:off x="11062126" y="2651783"/>
                <a:ext cx="452047" cy="690574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f>
                        <m:fPr>
                          <m:ctrlPr>
                            <a:rPr lang="es-CL" sz="2400" b="1" i="1" smtClean="0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s-CL" sz="2400" b="1" i="1" smtClean="0">
                              <a:latin typeface="Cambria Math" panose="02040503050406030204" pitchFamily="18" charset="0"/>
                            </a:rPr>
                            <m:t>𝟒</m:t>
                          </m:r>
                          <m:r>
                            <a:rPr lang="es-CL" sz="2400" b="1" i="1" smtClean="0">
                              <a:latin typeface="Cambria Math" panose="02040503050406030204" pitchFamily="18" charset="0"/>
                            </a:rPr>
                            <m:t>𝒂</m:t>
                          </m:r>
                        </m:num>
                        <m:den>
                          <m:r>
                            <a:rPr lang="es-CL" sz="2400" b="1" i="1" smtClean="0">
                              <a:latin typeface="Cambria Math" panose="02040503050406030204" pitchFamily="18" charset="0"/>
                            </a:rPr>
                            <m:t>𝟕</m:t>
                          </m:r>
                        </m:den>
                      </m:f>
                    </m:oMath>
                  </m:oMathPara>
                </a14:m>
                <a:endParaRPr lang="es-CL" b="1" dirty="0"/>
              </a:p>
            </p:txBody>
          </p:sp>
        </mc:Choice>
        <mc:Fallback xmlns="">
          <p:sp>
            <p:nvSpPr>
              <p:cNvPr id="10" name="CuadroTexto 9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1062126" y="2651783"/>
                <a:ext cx="452047" cy="690574"/>
              </a:xfrm>
              <a:prstGeom prst="rect">
                <a:avLst/>
              </a:prstGeom>
              <a:blipFill rotWithShape="0">
                <a:blip r:embed="rId3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s-C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1" name="CuadroTexto 10"/>
              <p:cNvSpPr txBox="1"/>
              <p:nvPr/>
            </p:nvSpPr>
            <p:spPr>
              <a:xfrm>
                <a:off x="3694342" y="1955708"/>
                <a:ext cx="452047" cy="369332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s-CL" sz="2400" b="1" i="1" smtClean="0">
                          <a:latin typeface="Cambria Math" panose="02040503050406030204" pitchFamily="18" charset="0"/>
                        </a:rPr>
                        <m:t>𝟑</m:t>
                      </m:r>
                      <m:r>
                        <a:rPr lang="es-CL" sz="2400" b="1" i="1" smtClean="0">
                          <a:latin typeface="Cambria Math" panose="02040503050406030204" pitchFamily="18" charset="0"/>
                        </a:rPr>
                        <m:t>𝒂</m:t>
                      </m:r>
                    </m:oMath>
                  </m:oMathPara>
                </a14:m>
                <a:endParaRPr lang="es-CL" b="1" dirty="0"/>
              </a:p>
            </p:txBody>
          </p:sp>
        </mc:Choice>
        <mc:Fallback xmlns="">
          <p:sp>
            <p:nvSpPr>
              <p:cNvPr id="11" name="CuadroTexto 10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694342" y="1955708"/>
                <a:ext cx="452047" cy="369332"/>
              </a:xfrm>
              <a:prstGeom prst="rect">
                <a:avLst/>
              </a:prstGeom>
              <a:blipFill rotWithShape="0">
                <a:blip r:embed="rId4"/>
                <a:stretch>
                  <a:fillRect l="-13514" r="-16216" b="-10000"/>
                </a:stretch>
              </a:blipFill>
            </p:spPr>
            <p:txBody>
              <a:bodyPr/>
              <a:lstStyle/>
              <a:p>
                <a:r>
                  <a:rPr lang="es-C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3" name="CuadroTexto 12"/>
              <p:cNvSpPr txBox="1"/>
              <p:nvPr/>
            </p:nvSpPr>
            <p:spPr>
              <a:xfrm>
                <a:off x="7375236" y="1917658"/>
                <a:ext cx="460062" cy="369332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s-CL" sz="2400" b="1" i="1" smtClean="0">
                          <a:latin typeface="Cambria Math" panose="02040503050406030204" pitchFamily="18" charset="0"/>
                        </a:rPr>
                        <m:t>𝟐</m:t>
                      </m:r>
                      <m:r>
                        <a:rPr lang="es-CL" sz="2400" b="1" i="1" smtClean="0">
                          <a:latin typeface="Cambria Math" panose="02040503050406030204" pitchFamily="18" charset="0"/>
                        </a:rPr>
                        <m:t>𝒅</m:t>
                      </m:r>
                    </m:oMath>
                  </m:oMathPara>
                </a14:m>
                <a:endParaRPr lang="es-CL" b="1" dirty="0"/>
              </a:p>
            </p:txBody>
          </p:sp>
        </mc:Choice>
        <mc:Fallback xmlns="">
          <p:sp>
            <p:nvSpPr>
              <p:cNvPr id="13" name="CuadroTexto 12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375236" y="1917658"/>
                <a:ext cx="460062" cy="369332"/>
              </a:xfrm>
              <a:prstGeom prst="rect">
                <a:avLst/>
              </a:prstGeom>
              <a:blipFill rotWithShape="0">
                <a:blip r:embed="rId5"/>
                <a:stretch>
                  <a:fillRect l="-16000" r="-16000" b="-11667"/>
                </a:stretch>
              </a:blipFill>
            </p:spPr>
            <p:txBody>
              <a:bodyPr/>
              <a:lstStyle/>
              <a:p>
                <a:r>
                  <a:rPr lang="es-C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4" name="CuadroTexto 13"/>
              <p:cNvSpPr txBox="1"/>
              <p:nvPr/>
            </p:nvSpPr>
            <p:spPr>
              <a:xfrm>
                <a:off x="11064145" y="1917658"/>
                <a:ext cx="460062" cy="369332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s-CL" sz="2400" b="1" i="1" smtClean="0">
                          <a:latin typeface="Cambria Math" panose="02040503050406030204" pitchFamily="18" charset="0"/>
                        </a:rPr>
                        <m:t>𝟐</m:t>
                      </m:r>
                      <m:r>
                        <a:rPr lang="es-CL" sz="2400" b="1" i="1" smtClean="0">
                          <a:latin typeface="Cambria Math" panose="02040503050406030204" pitchFamily="18" charset="0"/>
                        </a:rPr>
                        <m:t>𝒅</m:t>
                      </m:r>
                    </m:oMath>
                  </m:oMathPara>
                </a14:m>
                <a:endParaRPr lang="es-CL" b="1" dirty="0"/>
              </a:p>
            </p:txBody>
          </p:sp>
        </mc:Choice>
        <mc:Fallback xmlns="">
          <p:sp>
            <p:nvSpPr>
              <p:cNvPr id="14" name="CuadroTexto 13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1064145" y="1917658"/>
                <a:ext cx="460062" cy="369332"/>
              </a:xfrm>
              <a:prstGeom prst="rect">
                <a:avLst/>
              </a:prstGeom>
              <a:blipFill rotWithShape="0">
                <a:blip r:embed="rId6"/>
                <a:stretch>
                  <a:fillRect l="-16000" r="-16000" b="-11667"/>
                </a:stretch>
              </a:blipFill>
            </p:spPr>
            <p:txBody>
              <a:bodyPr/>
              <a:lstStyle/>
              <a:p>
                <a:r>
                  <a:rPr lang="es-C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5" name="CuadroTexto 14"/>
              <p:cNvSpPr txBox="1"/>
              <p:nvPr/>
            </p:nvSpPr>
            <p:spPr>
              <a:xfrm>
                <a:off x="3694342" y="2770338"/>
                <a:ext cx="461665" cy="369332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s-CL" sz="2400" b="1" i="1" smtClean="0">
                          <a:latin typeface="Cambria Math" panose="02040503050406030204" pitchFamily="18" charset="0"/>
                        </a:rPr>
                        <m:t>−</m:t>
                      </m:r>
                      <m:r>
                        <a:rPr lang="es-CL" sz="2400" b="1" i="1" smtClean="0">
                          <a:latin typeface="Cambria Math" panose="02040503050406030204" pitchFamily="18" charset="0"/>
                        </a:rPr>
                        <m:t>𝒄</m:t>
                      </m:r>
                    </m:oMath>
                  </m:oMathPara>
                </a14:m>
                <a:endParaRPr lang="es-CL" b="1" dirty="0"/>
              </a:p>
            </p:txBody>
          </p:sp>
        </mc:Choice>
        <mc:Fallback xmlns="">
          <p:sp>
            <p:nvSpPr>
              <p:cNvPr id="15" name="CuadroTexto 14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694342" y="2770338"/>
                <a:ext cx="461665" cy="369332"/>
              </a:xfrm>
              <a:prstGeom prst="rect">
                <a:avLst/>
              </a:prstGeom>
              <a:blipFill rotWithShape="0">
                <a:blip r:embed="rId7"/>
                <a:stretch>
                  <a:fillRect l="-1316" r="-7895" b="-1639"/>
                </a:stretch>
              </a:blipFill>
            </p:spPr>
            <p:txBody>
              <a:bodyPr/>
              <a:lstStyle/>
              <a:p>
                <a:r>
                  <a:rPr lang="es-C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6" name="CuadroTexto 15"/>
              <p:cNvSpPr txBox="1"/>
              <p:nvPr/>
            </p:nvSpPr>
            <p:spPr>
              <a:xfrm>
                <a:off x="7375236" y="2769981"/>
                <a:ext cx="474489" cy="369332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s-CL" sz="2400" b="1" i="1" smtClean="0">
                          <a:latin typeface="Cambria Math" panose="02040503050406030204" pitchFamily="18" charset="0"/>
                        </a:rPr>
                        <m:t>−</m:t>
                      </m:r>
                      <m:r>
                        <a:rPr lang="es-CL" sz="2400" b="1" i="1" smtClean="0">
                          <a:latin typeface="Cambria Math" panose="02040503050406030204" pitchFamily="18" charset="0"/>
                        </a:rPr>
                        <m:t>𝒆</m:t>
                      </m:r>
                    </m:oMath>
                  </m:oMathPara>
                </a14:m>
                <a:endParaRPr lang="es-CL" b="1" dirty="0"/>
              </a:p>
            </p:txBody>
          </p:sp>
        </mc:Choice>
        <mc:Fallback xmlns="">
          <p:sp>
            <p:nvSpPr>
              <p:cNvPr id="16" name="CuadroTexto 15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375236" y="2769981"/>
                <a:ext cx="474489" cy="369332"/>
              </a:xfrm>
              <a:prstGeom prst="rect">
                <a:avLst/>
              </a:prstGeom>
              <a:blipFill rotWithShape="0">
                <a:blip r:embed="rId8"/>
                <a:stretch>
                  <a:fillRect l="-2564" r="-7692" b="-1639"/>
                </a:stretch>
              </a:blipFill>
            </p:spPr>
            <p:txBody>
              <a:bodyPr/>
              <a:lstStyle/>
              <a:p>
                <a:r>
                  <a:rPr lang="es-C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7" name="CuadroTexto 16"/>
              <p:cNvSpPr txBox="1"/>
              <p:nvPr/>
            </p:nvSpPr>
            <p:spPr>
              <a:xfrm>
                <a:off x="4006966" y="3584968"/>
                <a:ext cx="322204" cy="444609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14:m>
                  <m:oMath xmlns:m="http://schemas.openxmlformats.org/officeDocument/2006/math">
                    <m:f>
                      <m:fPr>
                        <m:ctrlPr>
                          <a:rPr lang="es-CL" sz="2000" b="1" i="1" smtClean="0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s-CL" sz="2000" b="1" i="1" smtClean="0">
                            <a:latin typeface="Cambria Math" panose="02040503050406030204" pitchFamily="18" charset="0"/>
                          </a:rPr>
                          <m:t>𝟑</m:t>
                        </m:r>
                        <m:r>
                          <a:rPr lang="es-CL" sz="2000" b="1" i="1" smtClean="0">
                            <a:latin typeface="Cambria Math" panose="02040503050406030204" pitchFamily="18" charset="0"/>
                          </a:rPr>
                          <m:t>𝒄</m:t>
                        </m:r>
                      </m:num>
                      <m:den>
                        <m:r>
                          <a:rPr lang="es-CL" sz="2000" b="1" i="1" smtClean="0">
                            <a:latin typeface="Cambria Math" panose="02040503050406030204" pitchFamily="18" charset="0"/>
                          </a:rPr>
                          <m:t>𝟓</m:t>
                        </m:r>
                      </m:den>
                    </m:f>
                  </m:oMath>
                </a14:m>
                <a:r>
                  <a:rPr lang="es-CL" b="1" dirty="0" smtClean="0"/>
                  <a:t>|</a:t>
                </a:r>
                <a:endParaRPr lang="es-CL" b="1" dirty="0"/>
              </a:p>
            </p:txBody>
          </p:sp>
        </mc:Choice>
        <mc:Fallback xmlns="">
          <p:sp>
            <p:nvSpPr>
              <p:cNvPr id="17" name="CuadroTexto 16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006966" y="3584968"/>
                <a:ext cx="322204" cy="444609"/>
              </a:xfrm>
              <a:prstGeom prst="rect">
                <a:avLst/>
              </a:prstGeom>
              <a:blipFill rotWithShape="0">
                <a:blip r:embed="rId9"/>
                <a:stretch>
                  <a:fillRect r="-47170" b="-15068"/>
                </a:stretch>
              </a:blipFill>
            </p:spPr>
            <p:txBody>
              <a:bodyPr/>
              <a:lstStyle/>
              <a:p>
                <a:r>
                  <a:rPr lang="es-CL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18" name="Conector recto 17"/>
          <p:cNvCxnSpPr/>
          <p:nvPr/>
        </p:nvCxnSpPr>
        <p:spPr>
          <a:xfrm>
            <a:off x="5882204" y="3503929"/>
            <a:ext cx="1297165" cy="693844"/>
          </a:xfrm>
          <a:prstGeom prst="line">
            <a:avLst/>
          </a:prstGeom>
          <a:ln w="3810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" name="Conector recto 18"/>
          <p:cNvCxnSpPr/>
          <p:nvPr/>
        </p:nvCxnSpPr>
        <p:spPr>
          <a:xfrm flipH="1">
            <a:off x="5882204" y="3503929"/>
            <a:ext cx="1156817" cy="693844"/>
          </a:xfrm>
          <a:prstGeom prst="line">
            <a:avLst/>
          </a:prstGeom>
          <a:ln w="3810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26" name="CuadroTexto 25"/>
              <p:cNvSpPr txBox="1"/>
              <p:nvPr/>
            </p:nvSpPr>
            <p:spPr>
              <a:xfrm>
                <a:off x="10501053" y="3850851"/>
                <a:ext cx="1342868" cy="369332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s-CL" sz="2400" b="1" i="1" smtClean="0">
                          <a:latin typeface="Cambria Math" panose="02040503050406030204" pitchFamily="18" charset="0"/>
                        </a:rPr>
                        <m:t>𝒂</m:t>
                      </m:r>
                      <m:r>
                        <a:rPr lang="es-CL" sz="2400" b="1" i="1" smtClean="0">
                          <a:latin typeface="Cambria Math" panose="02040503050406030204" pitchFamily="18" charset="0"/>
                        </a:rPr>
                        <m:t>+</m:t>
                      </m:r>
                      <m:r>
                        <a:rPr lang="es-CL" sz="2400" b="1" i="1" smtClean="0">
                          <a:latin typeface="Cambria Math" panose="02040503050406030204" pitchFamily="18" charset="0"/>
                        </a:rPr>
                        <m:t>𝒃</m:t>
                      </m:r>
                      <m:r>
                        <a:rPr lang="es-CL" sz="2400" b="1" i="1" smtClean="0">
                          <a:latin typeface="Cambria Math" panose="02040503050406030204" pitchFamily="18" charset="0"/>
                        </a:rPr>
                        <m:t>+</m:t>
                      </m:r>
                      <m:r>
                        <a:rPr lang="es-CL" sz="2400" b="1" i="1" smtClean="0">
                          <a:latin typeface="Cambria Math" panose="02040503050406030204" pitchFamily="18" charset="0"/>
                        </a:rPr>
                        <m:t>𝒄</m:t>
                      </m:r>
                    </m:oMath>
                  </m:oMathPara>
                </a14:m>
                <a:endParaRPr lang="es-CL" b="1" dirty="0"/>
              </a:p>
            </p:txBody>
          </p:sp>
        </mc:Choice>
        <mc:Fallback xmlns="">
          <p:sp>
            <p:nvSpPr>
              <p:cNvPr id="26" name="CuadroTexto 25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0501053" y="3850851"/>
                <a:ext cx="1342868" cy="369332"/>
              </a:xfrm>
              <a:prstGeom prst="rect">
                <a:avLst/>
              </a:prstGeom>
              <a:blipFill rotWithShape="0">
                <a:blip r:embed="rId10"/>
                <a:stretch>
                  <a:fillRect l="-2727" r="-2727" b="-11667"/>
                </a:stretch>
              </a:blipFill>
            </p:spPr>
            <p:txBody>
              <a:bodyPr/>
              <a:lstStyle/>
              <a:p>
                <a:r>
                  <a:rPr lang="es-CL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05645763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7" fill="hold">
                      <p:stCondLst>
                        <p:cond delay="indefinite"/>
                      </p:stCondLst>
                      <p:childTnLst>
                        <p:par>
                          <p:cTn id="48" fill="hold">
                            <p:stCondLst>
                              <p:cond delay="0"/>
                            </p:stCondLst>
                            <p:childTnLst>
                              <p:par>
                                <p:cTn id="4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10" grpId="0"/>
      <p:bldP spid="11" grpId="0"/>
      <p:bldP spid="13" grpId="0"/>
      <p:bldP spid="14" grpId="0"/>
      <p:bldP spid="15" grpId="0"/>
      <p:bldP spid="16" grpId="0"/>
      <p:bldP spid="17" grpId="0"/>
      <p:bldP spid="26" grpId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1371600" y="80682"/>
            <a:ext cx="9601200" cy="739589"/>
          </a:xfrm>
        </p:spPr>
        <p:txBody>
          <a:bodyPr>
            <a:normAutofit/>
          </a:bodyPr>
          <a:lstStyle/>
          <a:p>
            <a:pPr algn="ctr"/>
            <a:r>
              <a:rPr lang="es-CL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EXPRESA EN UN SOLO LOGARITMO</a:t>
            </a:r>
            <a:endParaRPr lang="es-CL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4" name="Imagen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383846" y="1107850"/>
            <a:ext cx="9412941" cy="2539419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6" name="CuadroTexto 5"/>
              <p:cNvSpPr txBox="1"/>
              <p:nvPr/>
            </p:nvSpPr>
            <p:spPr>
              <a:xfrm>
                <a:off x="778484" y="1298353"/>
                <a:ext cx="1677639" cy="376129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func>
                        <m:funcPr>
                          <m:ctrlPr>
                            <a:rPr lang="es-CL" sz="2400" b="1" i="1" smtClean="0">
                              <a:latin typeface="Cambria Math" panose="02040503050406030204" pitchFamily="18" charset="0"/>
                            </a:rPr>
                          </m:ctrlPr>
                        </m:funcPr>
                        <m:fName>
                          <m:sSub>
                            <m:sSubPr>
                              <m:ctrlPr>
                                <a:rPr lang="es-CL" sz="2400" b="1" i="1" smtClean="0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s-CL" sz="2400" b="1" i="0" smtClean="0">
                                  <a:latin typeface="Cambria Math" panose="02040503050406030204" pitchFamily="18" charset="0"/>
                                </a:rPr>
                                <m:t>𝐥𝐨𝐠</m:t>
                              </m:r>
                            </m:e>
                            <m:sub>
                              <m:r>
                                <a:rPr lang="es-CL" sz="2400" b="1" i="1" smtClean="0">
                                  <a:latin typeface="Cambria Math" panose="02040503050406030204" pitchFamily="18" charset="0"/>
                                </a:rPr>
                                <m:t>𝒂</m:t>
                              </m:r>
                            </m:sub>
                          </m:sSub>
                        </m:fName>
                        <m:e>
                          <m:r>
                            <a:rPr lang="es-CL" sz="2400" b="1" i="1" smtClean="0">
                              <a:latin typeface="Cambria Math" panose="02040503050406030204" pitchFamily="18" charset="0"/>
                            </a:rPr>
                            <m:t>𝒎𝒑</m:t>
                          </m:r>
                          <m:rad>
                            <m:radPr>
                              <m:degHide m:val="on"/>
                              <m:ctrlPr>
                                <a:rPr lang="es-CL" sz="2400" b="1" i="1" smtClean="0">
                                  <a:latin typeface="Cambria Math" panose="02040503050406030204" pitchFamily="18" charset="0"/>
                                </a:rPr>
                              </m:ctrlPr>
                            </m:radPr>
                            <m:deg/>
                            <m:e>
                              <m:r>
                                <a:rPr lang="es-CL" sz="2400" b="1" i="1" smtClean="0">
                                  <a:latin typeface="Cambria Math" panose="02040503050406030204" pitchFamily="18" charset="0"/>
                                </a:rPr>
                                <m:t>𝒏</m:t>
                              </m:r>
                            </m:e>
                          </m:rad>
                        </m:e>
                      </m:func>
                    </m:oMath>
                  </m:oMathPara>
                </a14:m>
                <a:endParaRPr lang="es-CL" sz="2400" b="1" dirty="0"/>
              </a:p>
            </p:txBody>
          </p:sp>
        </mc:Choice>
        <mc:Fallback xmlns="">
          <p:sp>
            <p:nvSpPr>
              <p:cNvPr id="6" name="CuadroTexto 5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78484" y="1298353"/>
                <a:ext cx="1677639" cy="376129"/>
              </a:xfrm>
              <a:prstGeom prst="rect">
                <a:avLst/>
              </a:prstGeom>
              <a:blipFill rotWithShape="0">
                <a:blip r:embed="rId3"/>
                <a:stretch>
                  <a:fillRect l="-4000" b="-37097"/>
                </a:stretch>
              </a:blipFill>
            </p:spPr>
            <p:txBody>
              <a:bodyPr/>
              <a:lstStyle/>
              <a:p>
                <a:r>
                  <a:rPr lang="es-C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1" name="CuadroTexto 10"/>
              <p:cNvSpPr txBox="1"/>
              <p:nvPr/>
            </p:nvSpPr>
            <p:spPr>
              <a:xfrm>
                <a:off x="1183325" y="2003483"/>
                <a:ext cx="1200521" cy="748154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func>
                        <m:funcPr>
                          <m:ctrlPr>
                            <a:rPr lang="es-CL" sz="2400" b="1" i="1" smtClean="0">
                              <a:latin typeface="Cambria Math" panose="02040503050406030204" pitchFamily="18" charset="0"/>
                            </a:rPr>
                          </m:ctrlPr>
                        </m:funcPr>
                        <m:fName>
                          <m:r>
                            <m:rPr>
                              <m:sty m:val="p"/>
                            </m:rPr>
                            <a:rPr lang="es-CL" sz="2400" b="0" i="0" smtClean="0">
                              <a:latin typeface="Cambria Math" panose="02040503050406030204" pitchFamily="18" charset="0"/>
                            </a:rPr>
                            <m:t>log</m:t>
                          </m:r>
                        </m:fName>
                        <m:e>
                          <m:f>
                            <m:fPr>
                              <m:ctrlPr>
                                <a:rPr lang="es-CL" sz="2400" b="1" i="1" smtClean="0">
                                  <a:latin typeface="Cambria Math" panose="02040503050406030204" pitchFamily="18" charset="0"/>
                                </a:rPr>
                              </m:ctrlPr>
                            </m:fPr>
                            <m:num>
                              <m:sSup>
                                <m:sSupPr>
                                  <m:ctrlPr>
                                    <a:rPr lang="es-CL" sz="2400" b="1" i="1" smtClean="0">
                                      <a:latin typeface="Cambria Math" panose="02040503050406030204" pitchFamily="18" charset="0"/>
                                    </a:rPr>
                                  </m:ctrlPr>
                                </m:sSupPr>
                                <m:e>
                                  <m:r>
                                    <a:rPr lang="es-CL" sz="2400" b="1" i="1" smtClean="0">
                                      <a:latin typeface="Cambria Math" panose="02040503050406030204" pitchFamily="18" charset="0"/>
                                    </a:rPr>
                                    <m:t>𝒂</m:t>
                                  </m:r>
                                </m:e>
                                <m:sup>
                                  <m:r>
                                    <a:rPr lang="es-CL" sz="2400" b="1" i="1" smtClean="0">
                                      <a:latin typeface="Cambria Math" panose="02040503050406030204" pitchFamily="18" charset="0"/>
                                    </a:rPr>
                                    <m:t>𝟐</m:t>
                                  </m:r>
                                </m:sup>
                              </m:sSup>
                              <m:sSup>
                                <m:sSupPr>
                                  <m:ctrlPr>
                                    <a:rPr lang="es-CL" sz="2400" b="1" i="1" smtClean="0">
                                      <a:latin typeface="Cambria Math" panose="02040503050406030204" pitchFamily="18" charset="0"/>
                                    </a:rPr>
                                  </m:ctrlPr>
                                </m:sSupPr>
                                <m:e>
                                  <m:r>
                                    <a:rPr lang="es-CL" sz="2400" b="1" i="1" smtClean="0">
                                      <a:latin typeface="Cambria Math" panose="02040503050406030204" pitchFamily="18" charset="0"/>
                                    </a:rPr>
                                    <m:t>𝒃</m:t>
                                  </m:r>
                                </m:e>
                                <m:sup>
                                  <m:r>
                                    <a:rPr lang="es-CL" sz="2400" b="1" i="1" smtClean="0">
                                      <a:latin typeface="Cambria Math" panose="02040503050406030204" pitchFamily="18" charset="0"/>
                                    </a:rPr>
                                    <m:t>𝟑</m:t>
                                  </m:r>
                                </m:sup>
                              </m:sSup>
                            </m:num>
                            <m:den>
                              <m:sSup>
                                <m:sSupPr>
                                  <m:ctrlPr>
                                    <a:rPr lang="es-CL" sz="2400" b="1" i="1" smtClean="0">
                                      <a:latin typeface="Cambria Math" panose="02040503050406030204" pitchFamily="18" charset="0"/>
                                    </a:rPr>
                                  </m:ctrlPr>
                                </m:sSupPr>
                                <m:e>
                                  <m:r>
                                    <a:rPr lang="es-CL" sz="2400" b="1" i="1" smtClean="0">
                                      <a:latin typeface="Cambria Math" panose="02040503050406030204" pitchFamily="18" charset="0"/>
                                    </a:rPr>
                                    <m:t>𝒄</m:t>
                                  </m:r>
                                </m:e>
                                <m:sup>
                                  <m:r>
                                    <a:rPr lang="es-CL" sz="2400" b="1" i="1" smtClean="0">
                                      <a:latin typeface="Cambria Math" panose="02040503050406030204" pitchFamily="18" charset="0"/>
                                    </a:rPr>
                                    <m:t>𝟐</m:t>
                                  </m:r>
                                </m:sup>
                              </m:sSup>
                            </m:den>
                          </m:f>
                        </m:e>
                      </m:func>
                    </m:oMath>
                  </m:oMathPara>
                </a14:m>
                <a:endParaRPr lang="es-CL" sz="2400" b="1" dirty="0"/>
              </a:p>
            </p:txBody>
          </p:sp>
        </mc:Choice>
        <mc:Fallback xmlns="">
          <p:sp>
            <p:nvSpPr>
              <p:cNvPr id="11" name="CuadroTexto 10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183325" y="2003483"/>
                <a:ext cx="1200521" cy="748154"/>
              </a:xfrm>
              <a:prstGeom prst="rect">
                <a:avLst/>
              </a:prstGeom>
              <a:blipFill rotWithShape="0">
                <a:blip r:embed="rId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s-C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2" name="CuadroTexto 11"/>
              <p:cNvSpPr txBox="1"/>
              <p:nvPr/>
            </p:nvSpPr>
            <p:spPr>
              <a:xfrm>
                <a:off x="1247028" y="3080638"/>
                <a:ext cx="1073114" cy="812723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func>
                        <m:funcPr>
                          <m:ctrlPr>
                            <a:rPr lang="es-CL" sz="2400" b="1" i="1" smtClean="0">
                              <a:latin typeface="Cambria Math" panose="02040503050406030204" pitchFamily="18" charset="0"/>
                            </a:rPr>
                          </m:ctrlPr>
                        </m:funcPr>
                        <m:fName>
                          <m:sSub>
                            <m:sSubPr>
                              <m:ctrlPr>
                                <a:rPr lang="es-CL" sz="2400" b="1" i="1" smtClean="0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s-CL" sz="2400" b="1" i="0" smtClean="0">
                                  <a:latin typeface="Cambria Math" panose="02040503050406030204" pitchFamily="18" charset="0"/>
                                </a:rPr>
                                <m:t>𝐥𝐨𝐠</m:t>
                              </m:r>
                            </m:e>
                            <m:sub>
                              <m:r>
                                <a:rPr lang="es-CL" sz="2400" b="1" i="1" smtClean="0">
                                  <a:latin typeface="Cambria Math" panose="02040503050406030204" pitchFamily="18" charset="0"/>
                                </a:rPr>
                                <m:t>𝒃</m:t>
                              </m:r>
                            </m:sub>
                          </m:sSub>
                        </m:fName>
                        <m:e>
                          <m:f>
                            <m:fPr>
                              <m:ctrlPr>
                                <a:rPr lang="es-CL" sz="2400" b="1" i="1" smtClean="0">
                                  <a:latin typeface="Cambria Math" panose="02040503050406030204" pitchFamily="18" charset="0"/>
                                </a:rPr>
                              </m:ctrlPr>
                            </m:fPr>
                            <m:num>
                              <m:sSup>
                                <m:sSupPr>
                                  <m:ctrlPr>
                                    <a:rPr lang="es-CL" sz="2400" b="1" i="1" smtClean="0">
                                      <a:latin typeface="Cambria Math" panose="02040503050406030204" pitchFamily="18" charset="0"/>
                                    </a:rPr>
                                  </m:ctrlPr>
                                </m:sSupPr>
                                <m:e>
                                  <m:r>
                                    <a:rPr lang="es-CL" sz="2400" b="1" i="1" smtClean="0">
                                      <a:latin typeface="Cambria Math" panose="02040503050406030204" pitchFamily="18" charset="0"/>
                                    </a:rPr>
                                    <m:t>𝒂</m:t>
                                  </m:r>
                                </m:e>
                                <m:sup>
                                  <m:r>
                                    <a:rPr lang="es-CL" sz="2400" b="1" i="1" smtClean="0">
                                      <a:latin typeface="Cambria Math" panose="02040503050406030204" pitchFamily="18" charset="0"/>
                                    </a:rPr>
                                    <m:t>𝟐</m:t>
                                  </m:r>
                                </m:sup>
                              </m:sSup>
                            </m:num>
                            <m:den>
                              <m:sSup>
                                <m:sSupPr>
                                  <m:ctrlPr>
                                    <a:rPr lang="es-CL" sz="2400" b="1" i="1" smtClean="0">
                                      <a:latin typeface="Cambria Math" panose="02040503050406030204" pitchFamily="18" charset="0"/>
                                    </a:rPr>
                                  </m:ctrlPr>
                                </m:sSupPr>
                                <m:e>
                                  <m:r>
                                    <a:rPr lang="es-CL" sz="2400" b="1" i="1" smtClean="0">
                                      <a:latin typeface="Cambria Math" panose="02040503050406030204" pitchFamily="18" charset="0"/>
                                    </a:rPr>
                                    <m:t>𝒑</m:t>
                                  </m:r>
                                </m:e>
                                <m:sup>
                                  <m:r>
                                    <a:rPr lang="es-CL" sz="2400" b="1" i="1" smtClean="0">
                                      <a:latin typeface="Cambria Math" panose="02040503050406030204" pitchFamily="18" charset="0"/>
                                    </a:rPr>
                                    <m:t>𝟑</m:t>
                                  </m:r>
                                </m:sup>
                              </m:sSup>
                            </m:den>
                          </m:f>
                        </m:e>
                      </m:func>
                    </m:oMath>
                  </m:oMathPara>
                </a14:m>
                <a:endParaRPr lang="es-CL" sz="2400" b="1" dirty="0"/>
              </a:p>
            </p:txBody>
          </p:sp>
        </mc:Choice>
        <mc:Fallback xmlns="">
          <p:sp>
            <p:nvSpPr>
              <p:cNvPr id="12" name="CuadroTexto 1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247028" y="3080638"/>
                <a:ext cx="1073114" cy="812723"/>
              </a:xfrm>
              <a:prstGeom prst="rect">
                <a:avLst/>
              </a:prstGeom>
              <a:blipFill rotWithShape="0">
                <a:blip r:embed="rId5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s-C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3" name="CuadroTexto 12"/>
              <p:cNvSpPr txBox="1"/>
              <p:nvPr/>
            </p:nvSpPr>
            <p:spPr>
              <a:xfrm>
                <a:off x="9663146" y="1294250"/>
                <a:ext cx="1309654" cy="709233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func>
                        <m:funcPr>
                          <m:ctrlPr>
                            <a:rPr lang="es-CL" sz="2400" b="1" i="1" smtClean="0">
                              <a:latin typeface="Cambria Math" panose="02040503050406030204" pitchFamily="18" charset="0"/>
                            </a:rPr>
                          </m:ctrlPr>
                        </m:funcPr>
                        <m:fName>
                          <m:sSub>
                            <m:sSubPr>
                              <m:ctrlPr>
                                <a:rPr lang="es-CL" sz="2400" b="1" i="1" smtClean="0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s-CL" sz="2400" b="1" i="0" smtClean="0">
                                  <a:latin typeface="Cambria Math" panose="02040503050406030204" pitchFamily="18" charset="0"/>
                                </a:rPr>
                                <m:t>𝐥𝐨𝐠</m:t>
                              </m:r>
                            </m:e>
                            <m:sub>
                              <m:r>
                                <a:rPr lang="es-CL" sz="2400" b="1" i="1" smtClean="0">
                                  <a:latin typeface="Cambria Math" panose="02040503050406030204" pitchFamily="18" charset="0"/>
                                </a:rPr>
                                <m:t>𝒃</m:t>
                              </m:r>
                            </m:sub>
                          </m:sSub>
                        </m:fName>
                        <m:e>
                          <m:f>
                            <m:fPr>
                              <m:ctrlPr>
                                <a:rPr lang="es-CL" sz="2400" b="1" i="1" smtClean="0">
                                  <a:latin typeface="Cambria Math" panose="02040503050406030204" pitchFamily="18" charset="0"/>
                                </a:rPr>
                              </m:ctrlPr>
                            </m:fPr>
                            <m:num>
                              <m:r>
                                <a:rPr lang="es-CL" sz="2400" b="1" i="1" smtClean="0">
                                  <a:latin typeface="Cambria Math" panose="02040503050406030204" pitchFamily="18" charset="0"/>
                                </a:rPr>
                                <m:t>𝒙</m:t>
                              </m:r>
                            </m:num>
                            <m:den>
                              <m:rad>
                                <m:radPr>
                                  <m:ctrlPr>
                                    <a:rPr lang="es-CL" sz="2400" b="1" i="1" smtClean="0">
                                      <a:latin typeface="Cambria Math" panose="02040503050406030204" pitchFamily="18" charset="0"/>
                                    </a:rPr>
                                  </m:ctrlPr>
                                </m:radPr>
                                <m:deg>
                                  <m:r>
                                    <m:rPr>
                                      <m:brk m:alnAt="7"/>
                                    </m:rPr>
                                    <a:rPr lang="es-CL" sz="2400" b="1" i="1" smtClean="0">
                                      <a:latin typeface="Cambria Math" panose="02040503050406030204" pitchFamily="18" charset="0"/>
                                    </a:rPr>
                                    <m:t>𝟑</m:t>
                                  </m:r>
                                </m:deg>
                                <m:e>
                                  <m:sSup>
                                    <m:sSupPr>
                                      <m:ctrlPr>
                                        <a:rPr lang="es-CL" sz="2400" b="1" i="1" smtClean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pPr>
                                    <m:e>
                                      <m:r>
                                        <a:rPr lang="es-CL" sz="2400" b="1" i="1" smtClean="0">
                                          <a:latin typeface="Cambria Math" panose="02040503050406030204" pitchFamily="18" charset="0"/>
                                        </a:rPr>
                                        <m:t>𝒂</m:t>
                                      </m:r>
                                    </m:e>
                                    <m:sup>
                                      <m:r>
                                        <a:rPr lang="es-CL" sz="2400" b="1" i="1" smtClean="0">
                                          <a:latin typeface="Cambria Math" panose="02040503050406030204" pitchFamily="18" charset="0"/>
                                        </a:rPr>
                                        <m:t>𝟐</m:t>
                                      </m:r>
                                    </m:sup>
                                  </m:sSup>
                                </m:e>
                              </m:rad>
                            </m:den>
                          </m:f>
                        </m:e>
                      </m:func>
                    </m:oMath>
                  </m:oMathPara>
                </a14:m>
                <a:endParaRPr lang="es-CL" sz="2400" b="1" dirty="0"/>
              </a:p>
            </p:txBody>
          </p:sp>
        </mc:Choice>
        <mc:Fallback xmlns="">
          <p:sp>
            <p:nvSpPr>
              <p:cNvPr id="13" name="CuadroTexto 12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663146" y="1294250"/>
                <a:ext cx="1309654" cy="709233"/>
              </a:xfrm>
              <a:prstGeom prst="rect">
                <a:avLst/>
              </a:prstGeom>
              <a:blipFill rotWithShape="0"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s-C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4" name="CuadroTexto 13"/>
              <p:cNvSpPr txBox="1"/>
              <p:nvPr/>
            </p:nvSpPr>
            <p:spPr>
              <a:xfrm>
                <a:off x="10542069" y="2189883"/>
                <a:ext cx="1150251" cy="751552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func>
                        <m:funcPr>
                          <m:ctrlPr>
                            <a:rPr lang="es-CL" sz="2400" b="1" i="1" smtClean="0">
                              <a:latin typeface="Cambria Math" panose="02040503050406030204" pitchFamily="18" charset="0"/>
                            </a:rPr>
                          </m:ctrlPr>
                        </m:funcPr>
                        <m:fName>
                          <m:r>
                            <a:rPr lang="es-CL" sz="2400" b="1" i="0" smtClean="0">
                              <a:latin typeface="Cambria Math" panose="02040503050406030204" pitchFamily="18" charset="0"/>
                            </a:rPr>
                            <m:t>𝐥𝐨𝐠</m:t>
                          </m:r>
                        </m:fName>
                        <m:e>
                          <m:rad>
                            <m:radPr>
                              <m:degHide m:val="on"/>
                              <m:ctrlPr>
                                <a:rPr lang="es-CL" sz="2400" b="1" i="1" smtClean="0">
                                  <a:latin typeface="Cambria Math" panose="02040503050406030204" pitchFamily="18" charset="0"/>
                                </a:rPr>
                              </m:ctrlPr>
                            </m:radPr>
                            <m:deg/>
                            <m:e>
                              <m:f>
                                <m:fPr>
                                  <m:ctrlPr>
                                    <a:rPr lang="es-CL" sz="2400" b="1" i="1" smtClean="0">
                                      <a:latin typeface="Cambria Math" panose="02040503050406030204" pitchFamily="18" charset="0"/>
                                    </a:rPr>
                                  </m:ctrlPr>
                                </m:fPr>
                                <m:num>
                                  <m:r>
                                    <a:rPr lang="es-CL" sz="2400" b="1" i="0" smtClean="0">
                                      <a:latin typeface="Cambria Math" panose="02040503050406030204" pitchFamily="18" charset="0"/>
                                    </a:rPr>
                                    <m:t>𝐚𝐜</m:t>
                                  </m:r>
                                </m:num>
                                <m:den>
                                  <m:sSup>
                                    <m:sSupPr>
                                      <m:ctrlPr>
                                        <a:rPr lang="es-CL" sz="2400" b="1" i="1" smtClean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pPr>
                                    <m:e>
                                      <m:r>
                                        <a:rPr lang="es-CL" sz="2400" b="1" i="0" smtClean="0">
                                          <a:latin typeface="Cambria Math" panose="02040503050406030204" pitchFamily="18" charset="0"/>
                                        </a:rPr>
                                        <m:t>𝐛</m:t>
                                      </m:r>
                                    </m:e>
                                    <m:sup>
                                      <m:r>
                                        <a:rPr lang="es-CL" sz="2400" b="1" i="0" smtClean="0">
                                          <a:latin typeface="Cambria Math" panose="02040503050406030204" pitchFamily="18" charset="0"/>
                                        </a:rPr>
                                        <m:t>𝟑</m:t>
                                      </m:r>
                                    </m:sup>
                                  </m:sSup>
                                </m:den>
                              </m:f>
                            </m:e>
                          </m:rad>
                        </m:e>
                      </m:func>
                    </m:oMath>
                  </m:oMathPara>
                </a14:m>
                <a:endParaRPr lang="es-CL" sz="2400" b="1" dirty="0"/>
              </a:p>
            </p:txBody>
          </p:sp>
        </mc:Choice>
        <mc:Fallback xmlns="">
          <p:sp>
            <p:nvSpPr>
              <p:cNvPr id="14" name="CuadroTexto 13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0542069" y="2189883"/>
                <a:ext cx="1150251" cy="751552"/>
              </a:xfrm>
              <a:prstGeom prst="rect">
                <a:avLst/>
              </a:prstGeom>
              <a:blipFill rotWithShape="0">
                <a:blip r:embed="rId7"/>
                <a:stretch>
                  <a:fillRect b="-806"/>
                </a:stretch>
              </a:blipFill>
            </p:spPr>
            <p:txBody>
              <a:bodyPr/>
              <a:lstStyle/>
              <a:p>
                <a:r>
                  <a:rPr lang="es-C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5" name="CuadroTexto 14"/>
              <p:cNvSpPr txBox="1"/>
              <p:nvPr/>
            </p:nvSpPr>
            <p:spPr>
              <a:xfrm>
                <a:off x="7563277" y="3364693"/>
                <a:ext cx="3409523" cy="751552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func>
                        <m:funcPr>
                          <m:ctrlPr>
                            <a:rPr lang="es-CL" sz="2400" b="1" i="1" smtClean="0">
                              <a:latin typeface="Cambria Math" panose="02040503050406030204" pitchFamily="18" charset="0"/>
                            </a:rPr>
                          </m:ctrlPr>
                        </m:funcPr>
                        <m:fName>
                          <m:sSub>
                            <m:sSubPr>
                              <m:ctrlPr>
                                <a:rPr lang="es-CL" sz="2400" b="1" i="1" smtClean="0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s-CL" sz="2400" b="1" i="0" smtClean="0">
                                  <a:latin typeface="Cambria Math" panose="02040503050406030204" pitchFamily="18" charset="0"/>
                                </a:rPr>
                                <m:t>𝐥𝐨𝐠</m:t>
                              </m:r>
                            </m:e>
                            <m:sub>
                              <m:r>
                                <a:rPr lang="es-CL" sz="2400" b="1" i="1" smtClean="0">
                                  <a:latin typeface="Cambria Math" panose="02040503050406030204" pitchFamily="18" charset="0"/>
                                </a:rPr>
                                <m:t>𝒎</m:t>
                              </m:r>
                            </m:sub>
                          </m:sSub>
                        </m:fName>
                        <m:e>
                          <m:rad>
                            <m:radPr>
                              <m:degHide m:val="on"/>
                              <m:ctrlPr>
                                <a:rPr lang="es-CL" sz="2400" b="1" i="1" smtClean="0">
                                  <a:latin typeface="Cambria Math" panose="02040503050406030204" pitchFamily="18" charset="0"/>
                                </a:rPr>
                              </m:ctrlPr>
                            </m:radPr>
                            <m:deg/>
                            <m:e>
                              <m:sSup>
                                <m:sSupPr>
                                  <m:ctrlPr>
                                    <a:rPr lang="es-CL" sz="2400" b="1" i="1" smtClean="0">
                                      <a:latin typeface="Cambria Math" panose="02040503050406030204" pitchFamily="18" charset="0"/>
                                    </a:rPr>
                                  </m:ctrlPr>
                                </m:sSupPr>
                                <m:e>
                                  <m:d>
                                    <m:dPr>
                                      <m:ctrlPr>
                                        <a:rPr lang="es-CL" sz="2400" b="1" i="1" smtClean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dPr>
                                    <m:e>
                                      <m:r>
                                        <a:rPr lang="es-CL" sz="2400" b="1" i="1" smtClean="0">
                                          <a:latin typeface="Cambria Math" panose="02040503050406030204" pitchFamily="18" charset="0"/>
                                        </a:rPr>
                                        <m:t>𝒂</m:t>
                                      </m:r>
                                      <m:r>
                                        <a:rPr lang="es-CL" sz="2400" b="1" i="1" smtClean="0">
                                          <a:latin typeface="Cambria Math" panose="02040503050406030204" pitchFamily="18" charset="0"/>
                                        </a:rPr>
                                        <m:t>−</m:t>
                                      </m:r>
                                      <m:r>
                                        <a:rPr lang="es-CL" sz="2400" b="1" i="1" smtClean="0">
                                          <a:latin typeface="Cambria Math" panose="02040503050406030204" pitchFamily="18" charset="0"/>
                                        </a:rPr>
                                        <m:t>𝒃</m:t>
                                      </m:r>
                                    </m:e>
                                  </m:d>
                                </m:e>
                                <m:sup>
                                  <m:r>
                                    <a:rPr lang="es-CL" sz="2400" b="1" i="1" smtClean="0">
                                      <a:latin typeface="Cambria Math" panose="02040503050406030204" pitchFamily="18" charset="0"/>
                                    </a:rPr>
                                    <m:t>𝟑</m:t>
                                  </m:r>
                                </m:sup>
                              </m:sSup>
                              <m:r>
                                <a:rPr lang="es-CL" sz="2400" b="1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∙(</m:t>
                              </m:r>
                              <m:r>
                                <a:rPr lang="es-CL" sz="2400" b="1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𝒂</m:t>
                              </m:r>
                              <m:r>
                                <a:rPr lang="es-CL" sz="2400" b="1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+</m:t>
                              </m:r>
                              <m:r>
                                <a:rPr lang="es-CL" sz="2400" b="1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𝒃</m:t>
                              </m:r>
                              <m:r>
                                <a:rPr lang="es-CL" sz="2400" b="1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)</m:t>
                              </m:r>
                            </m:e>
                          </m:rad>
                        </m:e>
                      </m:func>
                    </m:oMath>
                  </m:oMathPara>
                </a14:m>
                <a:endParaRPr lang="es-CL" sz="2400" b="1" dirty="0"/>
              </a:p>
            </p:txBody>
          </p:sp>
        </mc:Choice>
        <mc:Fallback xmlns="">
          <p:sp>
            <p:nvSpPr>
              <p:cNvPr id="15" name="CuadroTexto 14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563277" y="3364693"/>
                <a:ext cx="3409523" cy="751552"/>
              </a:xfrm>
              <a:prstGeom prst="rect">
                <a:avLst/>
              </a:prstGeom>
              <a:blipFill rotWithShape="0"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s-CL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41898760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6" grpId="0"/>
      <p:bldP spid="11" grpId="0"/>
      <p:bldP spid="12" grpId="0"/>
      <p:bldP spid="13" grpId="0"/>
      <p:bldP spid="14" grpId="0"/>
      <p:bldP spid="15" grpId="0"/>
    </p:bldLst>
  </p:timing>
</p:sld>
</file>

<file path=ppt/theme/theme1.xml><?xml version="1.0" encoding="utf-8"?>
<a:theme xmlns:a="http://schemas.openxmlformats.org/drawingml/2006/main" name="Crop">
  <a:themeElements>
    <a:clrScheme name="Crop">
      <a:dk1>
        <a:sysClr val="windowText" lastClr="000000"/>
      </a:dk1>
      <a:lt1>
        <a:sysClr val="window" lastClr="FFFFFF"/>
      </a:lt1>
      <a:dk2>
        <a:srgbClr val="1A2E40"/>
      </a:dk2>
      <a:lt2>
        <a:srgbClr val="EBE7DD"/>
      </a:lt2>
      <a:accent1>
        <a:srgbClr val="69A1AB"/>
      </a:accent1>
      <a:accent2>
        <a:srgbClr val="F2C418"/>
      </a:accent2>
      <a:accent3>
        <a:srgbClr val="87492C"/>
      </a:accent3>
      <a:accent4>
        <a:srgbClr val="4A845E"/>
      </a:accent4>
      <a:accent5>
        <a:srgbClr val="DC9528"/>
      </a:accent5>
      <a:accent6>
        <a:srgbClr val="9A5D78"/>
      </a:accent6>
      <a:hlink>
        <a:srgbClr val="66C8E3"/>
      </a:hlink>
      <a:folHlink>
        <a:srgbClr val="B162A1"/>
      </a:folHlink>
    </a:clrScheme>
    <a:fontScheme name="Crop">
      <a:majorFont>
        <a:latin typeface="Franklin Gothic Book" panose="020B0503020102020204"/>
        <a:ea typeface=""/>
        <a:cs typeface=""/>
        <a:font script="Jpan" typeface="メイリオ"/>
        <a:font script="Hang" typeface="돋움"/>
        <a:font script="Hans" typeface="华文楷体"/>
        <a:font script="Hant" typeface="微軟正黑體"/>
        <a:font script="Arab" typeface="Tahoma"/>
        <a:font script="Hebr" typeface="Aharoni"/>
        <a:font script="Thai" typeface="Lily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Franklin Gothic Book" panose="020B0503020102020204"/>
        <a:ea typeface=""/>
        <a:cs typeface=""/>
        <a:font script="Jpan" typeface="メイリオ"/>
        <a:font script="Hang" typeface="돋움"/>
        <a:font script="Hans" typeface="华文楷体"/>
        <a:font script="Hant" typeface="微軟正黑體"/>
        <a:font script="Arab" typeface="Tahoma"/>
        <a:font script="Hebr" typeface="Aharoni"/>
        <a:font script="Thai" typeface="Lily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Crop">
      <a:fillStyleLst>
        <a:solidFill>
          <a:schemeClr val="phClr"/>
        </a:solidFill>
        <a:gradFill rotWithShape="1">
          <a:gsLst>
            <a:gs pos="0">
              <a:schemeClr val="phClr">
                <a:tint val="67000"/>
                <a:satMod val="105000"/>
                <a:lumMod val="110000"/>
              </a:schemeClr>
            </a:gs>
            <a:gs pos="50000">
              <a:schemeClr val="phClr">
                <a:tint val="73000"/>
                <a:satMod val="103000"/>
                <a:lumMod val="105000"/>
              </a:schemeClr>
            </a:gs>
            <a:gs pos="100000">
              <a:schemeClr val="phClr">
                <a:tint val="81000"/>
                <a:satMod val="109000"/>
                <a:lumMod val="105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4000"/>
                <a:satMod val="103000"/>
                <a:lumMod val="102000"/>
              </a:schemeClr>
            </a:gs>
            <a:gs pos="50000">
              <a:schemeClr val="phClr">
                <a:shade val="100000"/>
                <a:satMod val="110000"/>
                <a:lumMod val="100000"/>
              </a:schemeClr>
            </a:gs>
            <a:gs pos="100000">
              <a:schemeClr val="phClr">
                <a:shade val="78000"/>
                <a:satMod val="120000"/>
                <a:lumMod val="99000"/>
              </a:schemeClr>
            </a:gs>
          </a:gsLst>
          <a:lin ang="5400000" scaled="0"/>
        </a:gradFill>
      </a:fillStyleLst>
      <a:lnStyleLst>
        <a:ln w="6350" cap="flat" cmpd="sng" algn="in">
          <a:solidFill>
            <a:schemeClr val="phClr"/>
          </a:solidFill>
          <a:prstDash val="solid"/>
        </a:ln>
        <a:ln w="34925" cap="flat" cmpd="sng" algn="in">
          <a:solidFill>
            <a:schemeClr val="phClr"/>
          </a:solidFill>
          <a:prstDash val="solid"/>
        </a:ln>
        <a:ln w="19050" cap="flat" cmpd="sng" algn="in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35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hade val="98000"/>
                <a:satMod val="150000"/>
                <a:lumMod val="102000"/>
              </a:schemeClr>
            </a:gs>
            <a:gs pos="50000">
              <a:schemeClr val="phClr">
                <a:tint val="98000"/>
                <a:shade val="90000"/>
                <a:satMod val="13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Crop" id="{EC9488ED-E761-4D60-9AC4-764D1FE2C171}" vid="{17F9D331-421E-442F-B033-AF5B21A44854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TM10001105[[fn=Recorte]]</Template>
  <TotalTime>634</TotalTime>
  <Words>98</Words>
  <Application>Microsoft Office PowerPoint</Application>
  <PresentationFormat>Panorámica</PresentationFormat>
  <Paragraphs>42</Paragraphs>
  <Slides>5</Slides>
  <Notes>0</Notes>
  <HiddenSlides>0</HiddenSlides>
  <MMClips>0</MMClips>
  <ScaleCrop>false</ScaleCrop>
  <HeadingPairs>
    <vt:vector size="6" baseType="variant">
      <vt:variant>
        <vt:lpstr>Fuentes usadas</vt:lpstr>
      </vt:variant>
      <vt:variant>
        <vt:i4>3</vt:i4>
      </vt:variant>
      <vt:variant>
        <vt:lpstr>Tema</vt:lpstr>
      </vt:variant>
      <vt:variant>
        <vt:i4>1</vt:i4>
      </vt:variant>
      <vt:variant>
        <vt:lpstr>Títulos de diapositiva</vt:lpstr>
      </vt:variant>
      <vt:variant>
        <vt:i4>5</vt:i4>
      </vt:variant>
    </vt:vector>
  </HeadingPairs>
  <TitlesOfParts>
    <vt:vector size="9" baseType="lpstr">
      <vt:lpstr>Cambria Math</vt:lpstr>
      <vt:lpstr>Franklin Gothic Book</vt:lpstr>
      <vt:lpstr>Times New Roman</vt:lpstr>
      <vt:lpstr>Crop</vt:lpstr>
      <vt:lpstr>Logaritmos</vt:lpstr>
      <vt:lpstr>Presentación de PowerPoint</vt:lpstr>
      <vt:lpstr>Presentación de PowerPoint</vt:lpstr>
      <vt:lpstr>TRANSFORMACIÓN DE EXPRESIONES</vt:lpstr>
      <vt:lpstr>EXPRESA EN UN SOLO LOGARITMO</vt:lpstr>
    </vt:vector>
  </TitlesOfParts>
  <Company/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Logaritmos</dc:title>
  <dc:creator>Marian</dc:creator>
  <cp:lastModifiedBy>Marian</cp:lastModifiedBy>
  <cp:revision>29</cp:revision>
  <dcterms:created xsi:type="dcterms:W3CDTF">2020-06-16T23:05:48Z</dcterms:created>
  <dcterms:modified xsi:type="dcterms:W3CDTF">2020-06-24T13:10:29Z</dcterms:modified>
</cp:coreProperties>
</file>