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9" r:id="rId22"/>
    <p:sldId id="277" r:id="rId23"/>
    <p:sldId id="278" r:id="rId24"/>
    <p:sldId id="273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2100" y="2091263"/>
            <a:ext cx="9068194" cy="2803466"/>
          </a:xfrm>
        </p:spPr>
        <p:txBody>
          <a:bodyPr/>
          <a:lstStyle/>
          <a:p>
            <a:r>
              <a:rPr lang="es-CL" sz="6000" dirty="0" smtClean="0"/>
              <a:t>Retroalimentación guía</a:t>
            </a:r>
            <a:endParaRPr lang="es-CL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CL" sz="2400" b="1" dirty="0" smtClean="0"/>
              <a:t>23-06-2020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3725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06" y="521570"/>
            <a:ext cx="10527649" cy="356633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3913093" y="2695650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448902" y="1303395"/>
                <a:ext cx="20680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90°=</m:t>
                      </m:r>
                      <m:d>
                        <m:dPr>
                          <m:ctrlP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02" y="1303395"/>
                <a:ext cx="206800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9635420" y="1594285"/>
                <a:ext cx="1511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L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s-CL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420" y="1594285"/>
                <a:ext cx="151195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448902" y="1784776"/>
                <a:ext cx="15947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sz="2400" dirty="0" smtClean="0">
                    <a:solidFill>
                      <a:schemeClr val="accent5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s-CL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s-CL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  <m:r>
                          <a:rPr lang="es-CL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CL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02" y="1784776"/>
                <a:ext cx="159479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130" t="-10526" b="-2894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0218126" y="2304738"/>
                <a:ext cx="15071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L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s-CL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126" y="2304738"/>
                <a:ext cx="150714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442320" y="2233985"/>
                <a:ext cx="17590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s-CL" sz="2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  <m:r>
                            <a:rPr lang="es-CL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20" y="2233985"/>
                <a:ext cx="175907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9" y="429409"/>
            <a:ext cx="6419850" cy="6042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9278781" y="576426"/>
                <a:ext cx="2307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𝟐𝟕𝟎</m:t>
                      </m:r>
                      <m:r>
                        <a:rPr lang="es-CL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°=</m:t>
                      </m:r>
                      <m:d>
                        <m:dPr>
                          <m:ctrlP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,−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781" y="576426"/>
                <a:ext cx="230704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173621" y="1043481"/>
                <a:ext cx="18325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s-CL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21" y="1043481"/>
                <a:ext cx="183255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222408" y="1505146"/>
                <a:ext cx="16749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sz="2400" b="1" dirty="0" smtClean="0">
                    <a:solidFill>
                      <a:schemeClr val="accent5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s-CL" sz="2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s-CL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CL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s-CL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CL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s-CL" b="1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08" y="1505146"/>
                <a:ext cx="167494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839" t="-10526" b="-2894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5222408" y="1966811"/>
                <a:ext cx="16749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sz="2400" b="1" dirty="0" smtClean="0">
                    <a:solidFill>
                      <a:schemeClr val="accent5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s-CL" sz="2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s-CL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CL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s-CL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CL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s-CL" b="1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08" y="1966811"/>
                <a:ext cx="167494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839" t="-10667" b="-30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7042074" y="1043481"/>
                <a:ext cx="16834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ctrlP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074" y="1043481"/>
                <a:ext cx="168347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7067724" y="1505146"/>
                <a:ext cx="17027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ctrlP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24" y="1505146"/>
                <a:ext cx="170271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7059659" y="1966811"/>
                <a:ext cx="1680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´=</m:t>
                      </m:r>
                      <m:d>
                        <m:dPr>
                          <m:ctrlP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659" y="1966811"/>
                <a:ext cx="168026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de flecha 14"/>
          <p:cNvCxnSpPr/>
          <p:nvPr/>
        </p:nvCxnSpPr>
        <p:spPr>
          <a:xfrm>
            <a:off x="685800" y="1580213"/>
            <a:ext cx="470647" cy="1234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9" y="467780"/>
            <a:ext cx="11202853" cy="2705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351168" y="1957287"/>
                <a:ext cx="2122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es-CL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°=</m:t>
                      </m:r>
                      <m:d>
                        <m:dPr>
                          <m:ctrlP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68" y="1957287"/>
                <a:ext cx="212269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351168" y="2342783"/>
                <a:ext cx="2367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d>
                        <m:dPr>
                          <m:ctrlP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s-CL" sz="24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68" y="2342783"/>
                <a:ext cx="236795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58" b="-157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/>
          <p:cNvCxnSpPr/>
          <p:nvPr/>
        </p:nvCxnSpPr>
        <p:spPr>
          <a:xfrm flipH="1">
            <a:off x="2675963" y="2121441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351168" y="1114110"/>
                <a:ext cx="23599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𝟑𝟒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𝟏𝟓𝟑𝟎</m:t>
                      </m:r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68" y="1114110"/>
                <a:ext cx="235994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351167" y="1478942"/>
                <a:ext cx="3465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𝟏𝟓𝟑𝟎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𝟑𝟔𝟎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s-CL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es-CL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67" y="1478942"/>
                <a:ext cx="346556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8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427443"/>
            <a:ext cx="11197660" cy="2502464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2420469" y="2376935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619812" y="1309343"/>
                <a:ext cx="20598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68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∙20=1360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12" y="1309343"/>
                <a:ext cx="205985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959" r="-2959" b="-5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619812" y="1934959"/>
                <a:ext cx="28239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1360:360=3,777…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12" y="1934959"/>
                <a:ext cx="282391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160"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619812" y="2560575"/>
                <a:ext cx="31921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1360−(3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∙360)=280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12" y="2560575"/>
                <a:ext cx="319215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18" t="-1639" r="-1718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4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70" y="505602"/>
            <a:ext cx="10263748" cy="3132922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3829209" y="2605919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3" y="587373"/>
            <a:ext cx="11105133" cy="28536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083" y="1328394"/>
            <a:ext cx="2971800" cy="3362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73" y="3632758"/>
            <a:ext cx="7858125" cy="704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285" y="4756521"/>
            <a:ext cx="5448300" cy="619125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2175221" y="2619366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8" y="433551"/>
            <a:ext cx="11035553" cy="28071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85" y="1527863"/>
            <a:ext cx="4669491" cy="4546610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4219174" y="2968990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4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7" y="575359"/>
            <a:ext cx="11212138" cy="3149477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H="1">
            <a:off x="3008939" y="1664625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2" y="3872753"/>
            <a:ext cx="68199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24" y="521570"/>
            <a:ext cx="11091292" cy="2826747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H="1">
            <a:off x="5550433" y="2740390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3" y="3639110"/>
            <a:ext cx="9191625" cy="628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23" y="4534741"/>
            <a:ext cx="39719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4" y="103334"/>
            <a:ext cx="10770040" cy="31508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387" y="486167"/>
            <a:ext cx="2725273" cy="262946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2202115" y="1557049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98" y="3139980"/>
            <a:ext cx="7058025" cy="933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98" y="4218148"/>
            <a:ext cx="9610725" cy="152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73" y="5886866"/>
            <a:ext cx="95821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485775"/>
            <a:ext cx="11096625" cy="2686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721724" y="1737195"/>
                <a:ext cx="42587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400" b="1" dirty="0" smtClean="0"/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s-CL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724" y="1737195"/>
                <a:ext cx="425873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441" t="-26230" r="-2436" b="-475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823515" y="2177511"/>
                <a:ext cx="39226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15" y="2177511"/>
                <a:ext cx="392267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21" b="-245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253821" y="2663994"/>
                <a:ext cx="2130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821" y="2663994"/>
                <a:ext cx="213096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19" b="-245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de flecha 10"/>
          <p:cNvCxnSpPr/>
          <p:nvPr/>
        </p:nvCxnSpPr>
        <p:spPr>
          <a:xfrm flipH="1">
            <a:off x="2487706" y="2405727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470320"/>
            <a:ext cx="11338952" cy="2837657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H="1">
            <a:off x="2847574" y="1852884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3479987"/>
            <a:ext cx="9601200" cy="704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3" y="4356847"/>
            <a:ext cx="9601200" cy="942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3" y="5471832"/>
            <a:ext cx="6343650" cy="771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894" y="1717508"/>
            <a:ext cx="6987988" cy="6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5" y="507332"/>
            <a:ext cx="11143129" cy="2777280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H="1">
            <a:off x="3083858" y="1869625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473" y="2837812"/>
            <a:ext cx="3722688" cy="3549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514" y="1676683"/>
            <a:ext cx="7005917" cy="14507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5" y="3549024"/>
            <a:ext cx="6581775" cy="14954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0" y="5583050"/>
            <a:ext cx="57531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68" y="594355"/>
            <a:ext cx="11015943" cy="3452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0589560" y="1951232"/>
                <a:ext cx="8159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560" y="1951232"/>
                <a:ext cx="81592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940" t="-1639" r="-12687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897407" y="1581900"/>
                <a:ext cx="3058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07" y="1581900"/>
                <a:ext cx="305808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639" r="-2988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897406" y="2135898"/>
                <a:ext cx="42175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CL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𝒓𝒆𝒔𝒑𝒆𝒄𝒕𝒐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𝒆𝒋𝒆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CL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06" y="2135898"/>
                <a:ext cx="421750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24" t="-1639" r="-2312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680136" y="2689896"/>
                <a:ext cx="1045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136" y="2689896"/>
                <a:ext cx="104515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942" t="-1639" r="-9942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/>
          <p:cNvCxnSpPr/>
          <p:nvPr/>
        </p:nvCxnSpPr>
        <p:spPr>
          <a:xfrm flipH="1">
            <a:off x="2680446" y="2784025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2" y="558697"/>
            <a:ext cx="10782581" cy="395027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2686593" y="2439718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483907" y="1495854"/>
                <a:ext cx="35041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400" b="1" dirty="0" smtClean="0"/>
                  <a:t>27</a:t>
                </a:r>
                <a14:m>
                  <m:oMath xmlns:m="http://schemas.openxmlformats.org/officeDocument/2006/math"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° 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𝒆𝒏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𝒔𝒆𝒏𝒕𝒊𝒅𝒐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𝒑𝒐𝒔𝒊𝒕𝒗𝒐</m:t>
                    </m:r>
                  </m:oMath>
                </a14:m>
                <a:r>
                  <a:rPr lang="es-CL" sz="2400" b="1" dirty="0" smtClean="0"/>
                  <a:t> </a:t>
                </a:r>
                <a:endParaRPr lang="es-CL" sz="2400" b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07" y="1495854"/>
                <a:ext cx="350416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401" t="-24590" r="-1045" b="-4918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8683872" y="2026551"/>
                <a:ext cx="11605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)°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872" y="2026551"/>
                <a:ext cx="11605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947" t="-1639" r="-5789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604930" y="2026551"/>
                <a:ext cx="19652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27</a:t>
                </a:r>
                <a14:m>
                  <m:oMath xmlns:m="http://schemas.openxmlformats.org/officeDocument/2006/math">
                    <m:r>
                      <a:rPr lang="es-CL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CL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°=</m:t>
                    </m:r>
                    <m:d>
                      <m:dPr>
                        <m:ctrlPr>
                          <a:rPr lang="es-CL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s-CL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,−</m:t>
                        </m:r>
                        <m:r>
                          <a:rPr lang="es-CL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s-C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30" y="2026551"/>
                <a:ext cx="196528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288" t="-24590" b="-4918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675391" y="2533835"/>
                <a:ext cx="2192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s-CL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,−</m:t>
                          </m:r>
                          <m:r>
                            <a:rPr lang="es-CL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391" y="2533835"/>
                <a:ext cx="219290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667" r="-4167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675391" y="3083095"/>
                <a:ext cx="3287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s-C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391" y="3083095"/>
                <a:ext cx="328731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667" r="-2783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7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19" y="477788"/>
            <a:ext cx="11078538" cy="354288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2804161" y="3798332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0777818" y="3429000"/>
                <a:ext cx="1045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818" y="3429000"/>
                <a:ext cx="104515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357" t="-1667" r="-10526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0777818" y="1879897"/>
                <a:ext cx="8159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818" y="1879897"/>
                <a:ext cx="81592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940" t="-1639" r="-12687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940246" y="5496371"/>
                <a:ext cx="43404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𝑰𝑰𝑰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     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46" y="5496371"/>
                <a:ext cx="43404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83" t="-1667" r="-2107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940246" y="5016760"/>
                <a:ext cx="42944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𝑰𝑰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     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46" y="5016760"/>
                <a:ext cx="429444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93" t="-1639" r="-1986" b="-311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940246" y="4508559"/>
                <a:ext cx="41597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     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46" y="4508559"/>
                <a:ext cx="415979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25" t="-1667" r="-2050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9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0" y="494676"/>
            <a:ext cx="11039756" cy="24796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4209187" y="1549859"/>
                <a:ext cx="48811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𝒆𝒋𝒆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87" y="1549859"/>
                <a:ext cx="488114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39" r="-1748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/>
          <p:cNvCxnSpPr/>
          <p:nvPr/>
        </p:nvCxnSpPr>
        <p:spPr>
          <a:xfrm flipH="1">
            <a:off x="2703117" y="1892297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8" y="578439"/>
            <a:ext cx="10761290" cy="2709677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2824140" y="2464575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209187" y="1748612"/>
                <a:ext cx="3817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87" y="1748612"/>
                <a:ext cx="3817392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59" b="-1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8201670" y="1748611"/>
                <a:ext cx="11691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  , 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s-CL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70" y="1748611"/>
                <a:ext cx="116916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209187" y="2333698"/>
                <a:ext cx="37708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CL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CL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𝒔𝒊𝒎𝒆𝒕𝒓𝒊𝒂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𝒄𝒆𝒏𝒕𝒓𝒂𝒍</m:t>
                    </m:r>
                  </m:oMath>
                </a14:m>
                <a:r>
                  <a:rPr lang="es-CL" sz="2400" b="1" i="1" dirty="0" smtClean="0">
                    <a:latin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87" y="2333698"/>
                <a:ext cx="377084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6667" r="-4200" b="-5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8026579" y="2333697"/>
                <a:ext cx="11691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  , 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s-CL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579" y="2333697"/>
                <a:ext cx="116916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4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642594"/>
            <a:ext cx="11068050" cy="247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721724" y="1737195"/>
                <a:ext cx="38980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724" y="1737195"/>
                <a:ext cx="389805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408" t="-1639" r="-2191" b="-311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823514" y="2195453"/>
                <a:ext cx="36944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14" y="2195453"/>
                <a:ext cx="369447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60" t="-1639" r="-2475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925306" y="2673720"/>
                <a:ext cx="23601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06" y="2673720"/>
                <a:ext cx="236019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50" b="-25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/>
          <p:cNvCxnSpPr/>
          <p:nvPr/>
        </p:nvCxnSpPr>
        <p:spPr>
          <a:xfrm flipH="1">
            <a:off x="2783541" y="2862927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1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455295"/>
            <a:ext cx="11029950" cy="3295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284195" y="2971575"/>
                <a:ext cx="3465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95" y="2971575"/>
                <a:ext cx="346524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39" r="-2641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284195" y="3429833"/>
                <a:ext cx="3464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95" y="3429833"/>
                <a:ext cx="346421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80" b="-25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741395" y="3938244"/>
                <a:ext cx="2130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395" y="3938244"/>
                <a:ext cx="213096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19" b="-245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/>
          <p:cNvCxnSpPr/>
          <p:nvPr/>
        </p:nvCxnSpPr>
        <p:spPr>
          <a:xfrm flipH="1">
            <a:off x="2528046" y="2039792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1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1" y="596409"/>
            <a:ext cx="10925175" cy="2409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6095999" y="959062"/>
                <a:ext cx="49748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 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959062"/>
                <a:ext cx="497482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39" r="-1593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601165" y="1486628"/>
                <a:ext cx="2328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165" y="1486628"/>
                <a:ext cx="232813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618" r="-2356" b="-5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601165" y="1983535"/>
                <a:ext cx="2328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165" y="1983535"/>
                <a:ext cx="232813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18" r="-2356"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7213288" y="2480442"/>
                <a:ext cx="11038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400" b="1" dirty="0" smtClean="0"/>
                  <a:t>3</a:t>
                </a:r>
                <a14:m>
                  <m:oMath xmlns:m="http://schemas.openxmlformats.org/officeDocument/2006/math"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88" y="2480442"/>
                <a:ext cx="110389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575" t="-26667" r="-8840" b="-5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7339123" y="2960175"/>
                <a:ext cx="8522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123" y="2960175"/>
                <a:ext cx="85222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286" r="-7143" b="-5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979475" y="4032604"/>
                <a:ext cx="1949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475" y="4032604"/>
                <a:ext cx="194982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125" r="-3125" b="-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790319" y="4507734"/>
                <a:ext cx="1857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19" y="4507734"/>
                <a:ext cx="185788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28" r="-3279" b="-65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7330371" y="4982864"/>
                <a:ext cx="1307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371" y="4982864"/>
                <a:ext cx="130747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65" r="-5116" b="-65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7559600" y="5457994"/>
                <a:ext cx="849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00" y="5457994"/>
                <a:ext cx="84901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7914" r="-7914" b="-65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616899" y="3132922"/>
                <a:ext cx="27251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899" y="3132922"/>
                <a:ext cx="2725105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19" r="-2237"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de flecha 15"/>
          <p:cNvCxnSpPr/>
          <p:nvPr/>
        </p:nvCxnSpPr>
        <p:spPr>
          <a:xfrm flipH="1">
            <a:off x="2267274" y="1609486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441231"/>
            <a:ext cx="11029950" cy="237172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8458199" y="2655492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513259" y="3027671"/>
                <a:ext cx="39760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)=(−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259" y="3027671"/>
                <a:ext cx="397602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67" r="-2144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496318" y="3717953"/>
                <a:ext cx="3511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18" y="3717953"/>
                <a:ext cx="351115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667" r="-2609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496318" y="4223569"/>
                <a:ext cx="3510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18" y="4223569"/>
                <a:ext cx="351012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667" r="-2609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277044" y="4807616"/>
                <a:ext cx="19486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044" y="4807616"/>
                <a:ext cx="194867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016" t="-1667" r="-5016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2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5" y="494676"/>
            <a:ext cx="11039475" cy="3562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469424" y="4202047"/>
                <a:ext cx="4259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C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CL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24" y="4202047"/>
                <a:ext cx="425949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01" t="-1639" r="-2003" b="-327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/>
          <p:cNvCxnSpPr/>
          <p:nvPr/>
        </p:nvCxnSpPr>
        <p:spPr>
          <a:xfrm flipH="1">
            <a:off x="4543569" y="3320929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642594"/>
            <a:ext cx="11087100" cy="437197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7516904" y="3906068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8249770" y="1470657"/>
                <a:ext cx="311207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𝑁𝑒𝑔𝑎𝑡𝑖𝑣𝑎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𝑆𝑒𝑛𝑡𝑖𝑑𝑜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h𝑜𝑟𝑎𝑟𝑖𝑜</m:t>
                      </m:r>
                    </m:oMath>
                  </m:oMathPara>
                </a14:m>
                <a:endParaRPr lang="es-CL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𝑃𝑜𝑠𝑖𝑡𝑖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𝑣𝑎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𝑆𝑒𝑛𝑡𝑖𝑑𝑜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𝑎𝑛𝑡𝑖h𝑜𝑟𝑎𝑟𝑖𝑜</m:t>
                    </m:r>
                  </m:oMath>
                </a14:m>
                <a:r>
                  <a:rPr lang="es-CL" dirty="0" smtClean="0"/>
                  <a:t>.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770" y="1470657"/>
                <a:ext cx="311207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740" r="-29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66750"/>
            <a:ext cx="9296400" cy="5524500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3307975" y="5371798"/>
            <a:ext cx="9009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7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225</TotalTime>
  <Words>256</Words>
  <Application>Microsoft Office PowerPoint</Application>
  <PresentationFormat>Panorámica</PresentationFormat>
  <Paragraphs>66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Cambria Math</vt:lpstr>
      <vt:lpstr>Garamond</vt:lpstr>
      <vt:lpstr>Times New Roman</vt:lpstr>
      <vt:lpstr>Savon</vt:lpstr>
      <vt:lpstr>Retroalimentación guía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</dc:creator>
  <cp:lastModifiedBy>Marian</cp:lastModifiedBy>
  <cp:revision>18</cp:revision>
  <dcterms:created xsi:type="dcterms:W3CDTF">2020-06-23T01:36:26Z</dcterms:created>
  <dcterms:modified xsi:type="dcterms:W3CDTF">2020-06-23T14:00:38Z</dcterms:modified>
</cp:coreProperties>
</file>