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72" r:id="rId2"/>
    <p:sldId id="273" r:id="rId3"/>
    <p:sldId id="274"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39413A-E994-42B5-9663-51A234D4D7CF}" type="datetimeFigureOut">
              <a:rPr lang="es-CL" smtClean="0"/>
              <a:t>19-06-2020</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406A25-DAF6-456E-8DEB-D1B73C022910}" type="slidenum">
              <a:rPr lang="es-CL" smtClean="0"/>
              <a:t>‹Nº›</a:t>
            </a:fld>
            <a:endParaRPr lang="es-CL"/>
          </a:p>
        </p:txBody>
      </p:sp>
    </p:spTree>
    <p:extLst>
      <p:ext uri="{BB962C8B-B14F-4D97-AF65-F5344CB8AC3E}">
        <p14:creationId xmlns:p14="http://schemas.microsoft.com/office/powerpoint/2010/main" val="2426449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48A02E-C61B-4CA0-B0F6-7BB20807BE38}" type="slidenum">
              <a:rPr lang="es-ES">
                <a:solidFill>
                  <a:srgbClr val="000000"/>
                </a:solidFill>
              </a:rPr>
              <a:pPr/>
              <a:t>1</a:t>
            </a:fld>
            <a:endParaRPr lang="es-ES">
              <a:solidFill>
                <a:srgbClr val="000000"/>
              </a:solidFill>
            </a:endParaRP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s-CL"/>
          </a:p>
        </p:txBody>
      </p:sp>
    </p:spTree>
    <p:extLst>
      <p:ext uri="{BB962C8B-B14F-4D97-AF65-F5344CB8AC3E}">
        <p14:creationId xmlns:p14="http://schemas.microsoft.com/office/powerpoint/2010/main" val="39288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6529C3-C3A0-4F28-AD0B-C3C1D1A53838}" type="slidenum">
              <a:rPr lang="es-ES">
                <a:solidFill>
                  <a:srgbClr val="000000"/>
                </a:solidFill>
              </a:rPr>
              <a:pPr/>
              <a:t>10</a:t>
            </a:fld>
            <a:endParaRPr lang="es-ES">
              <a:solidFill>
                <a:srgbClr val="000000"/>
              </a:solidFill>
            </a:endParaRPr>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s-CL"/>
          </a:p>
        </p:txBody>
      </p:sp>
    </p:spTree>
    <p:extLst>
      <p:ext uri="{BB962C8B-B14F-4D97-AF65-F5344CB8AC3E}">
        <p14:creationId xmlns:p14="http://schemas.microsoft.com/office/powerpoint/2010/main" val="38672755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93DCE2-AF6D-4200-8A51-C4F31D7769B5}" type="slidenum">
              <a:rPr lang="es-ES">
                <a:solidFill>
                  <a:srgbClr val="000000"/>
                </a:solidFill>
              </a:rPr>
              <a:pPr/>
              <a:t>11</a:t>
            </a:fld>
            <a:endParaRPr lang="es-ES">
              <a:solidFill>
                <a:srgbClr val="000000"/>
              </a:solidFill>
            </a:endParaRPr>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s-CL"/>
          </a:p>
        </p:txBody>
      </p:sp>
    </p:spTree>
    <p:extLst>
      <p:ext uri="{BB962C8B-B14F-4D97-AF65-F5344CB8AC3E}">
        <p14:creationId xmlns:p14="http://schemas.microsoft.com/office/powerpoint/2010/main" val="2661110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7FFCE1-4C37-47E6-AE08-6A65593C0050}" type="slidenum">
              <a:rPr lang="es-ES">
                <a:solidFill>
                  <a:srgbClr val="000000"/>
                </a:solidFill>
              </a:rPr>
              <a:pPr/>
              <a:t>12</a:t>
            </a:fld>
            <a:endParaRPr lang="es-ES">
              <a:solidFill>
                <a:srgbClr val="000000"/>
              </a:solidFill>
            </a:endParaRPr>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s-CL"/>
          </a:p>
        </p:txBody>
      </p:sp>
    </p:spTree>
    <p:extLst>
      <p:ext uri="{BB962C8B-B14F-4D97-AF65-F5344CB8AC3E}">
        <p14:creationId xmlns:p14="http://schemas.microsoft.com/office/powerpoint/2010/main" val="4021734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060DE5-672A-47AB-B0CB-8966DC55D69A}" type="slidenum">
              <a:rPr lang="es-ES">
                <a:solidFill>
                  <a:srgbClr val="000000"/>
                </a:solidFill>
              </a:rPr>
              <a:pPr/>
              <a:t>13</a:t>
            </a:fld>
            <a:endParaRPr lang="es-ES">
              <a:solidFill>
                <a:srgbClr val="000000"/>
              </a:solidFill>
            </a:endParaRPr>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s-CL"/>
          </a:p>
        </p:txBody>
      </p:sp>
    </p:spTree>
    <p:extLst>
      <p:ext uri="{BB962C8B-B14F-4D97-AF65-F5344CB8AC3E}">
        <p14:creationId xmlns:p14="http://schemas.microsoft.com/office/powerpoint/2010/main" val="1417426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AFF0B2-E749-46B7-AC2E-846B482428C0}" type="slidenum">
              <a:rPr lang="es-ES">
                <a:solidFill>
                  <a:srgbClr val="000000"/>
                </a:solidFill>
              </a:rPr>
              <a:pPr/>
              <a:t>14</a:t>
            </a:fld>
            <a:endParaRPr lang="es-ES">
              <a:solidFill>
                <a:srgbClr val="000000"/>
              </a:solidFill>
            </a:endParaRP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s-CL"/>
          </a:p>
        </p:txBody>
      </p:sp>
    </p:spTree>
    <p:extLst>
      <p:ext uri="{BB962C8B-B14F-4D97-AF65-F5344CB8AC3E}">
        <p14:creationId xmlns:p14="http://schemas.microsoft.com/office/powerpoint/2010/main" val="36911020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D84559-C610-45D6-9AD5-2024981D53AC}" type="slidenum">
              <a:rPr lang="es-ES">
                <a:solidFill>
                  <a:srgbClr val="000000"/>
                </a:solidFill>
              </a:rPr>
              <a:pPr/>
              <a:t>15</a:t>
            </a:fld>
            <a:endParaRPr lang="es-ES">
              <a:solidFill>
                <a:srgbClr val="000000"/>
              </a:solidFill>
            </a:endParaRPr>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s-CL"/>
          </a:p>
        </p:txBody>
      </p:sp>
    </p:spTree>
    <p:extLst>
      <p:ext uri="{BB962C8B-B14F-4D97-AF65-F5344CB8AC3E}">
        <p14:creationId xmlns:p14="http://schemas.microsoft.com/office/powerpoint/2010/main" val="42535444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892645-E3C4-4A23-AB34-D07B2F521B6B}" type="slidenum">
              <a:rPr lang="es-ES">
                <a:solidFill>
                  <a:srgbClr val="000000"/>
                </a:solidFill>
              </a:rPr>
              <a:pPr/>
              <a:t>16</a:t>
            </a:fld>
            <a:endParaRPr lang="es-ES">
              <a:solidFill>
                <a:srgbClr val="000000"/>
              </a:solidFill>
            </a:endParaRPr>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s-CL"/>
          </a:p>
        </p:txBody>
      </p:sp>
    </p:spTree>
    <p:extLst>
      <p:ext uri="{BB962C8B-B14F-4D97-AF65-F5344CB8AC3E}">
        <p14:creationId xmlns:p14="http://schemas.microsoft.com/office/powerpoint/2010/main" val="3919138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7350D4-BC71-4BAE-B4DE-B94D0B7BD31A}" type="slidenum">
              <a:rPr lang="es-ES">
                <a:solidFill>
                  <a:srgbClr val="000000"/>
                </a:solidFill>
              </a:rPr>
              <a:pPr/>
              <a:t>2</a:t>
            </a:fld>
            <a:endParaRPr lang="es-ES">
              <a:solidFill>
                <a:srgbClr val="000000"/>
              </a:solidFill>
            </a:endParaRPr>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s-CL"/>
          </a:p>
        </p:txBody>
      </p:sp>
    </p:spTree>
    <p:extLst>
      <p:ext uri="{BB962C8B-B14F-4D97-AF65-F5344CB8AC3E}">
        <p14:creationId xmlns:p14="http://schemas.microsoft.com/office/powerpoint/2010/main" val="4254325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ADACB8-AFBD-467D-BF92-EA38EF1F3839}" type="slidenum">
              <a:rPr lang="es-ES">
                <a:solidFill>
                  <a:srgbClr val="000000"/>
                </a:solidFill>
              </a:rPr>
              <a:pPr/>
              <a:t>3</a:t>
            </a:fld>
            <a:endParaRPr lang="es-ES">
              <a:solidFill>
                <a:srgbClr val="000000"/>
              </a:solidFill>
            </a:endParaRPr>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s-CL"/>
          </a:p>
        </p:txBody>
      </p:sp>
    </p:spTree>
    <p:extLst>
      <p:ext uri="{BB962C8B-B14F-4D97-AF65-F5344CB8AC3E}">
        <p14:creationId xmlns:p14="http://schemas.microsoft.com/office/powerpoint/2010/main" val="795618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97EDF8-3DDE-4BF0-AFDE-5EE498C65B95}" type="slidenum">
              <a:rPr lang="es-ES">
                <a:solidFill>
                  <a:srgbClr val="000000"/>
                </a:solidFill>
              </a:rPr>
              <a:pPr/>
              <a:t>4</a:t>
            </a:fld>
            <a:endParaRPr lang="es-ES">
              <a:solidFill>
                <a:srgbClr val="000000"/>
              </a:solidFill>
            </a:endParaRP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s-CL"/>
          </a:p>
        </p:txBody>
      </p:sp>
    </p:spTree>
    <p:extLst>
      <p:ext uri="{BB962C8B-B14F-4D97-AF65-F5344CB8AC3E}">
        <p14:creationId xmlns:p14="http://schemas.microsoft.com/office/powerpoint/2010/main" val="980474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8283FC-394C-420E-A559-300764D30585}" type="slidenum">
              <a:rPr lang="es-ES">
                <a:solidFill>
                  <a:srgbClr val="000000"/>
                </a:solidFill>
              </a:rPr>
              <a:pPr/>
              <a:t>5</a:t>
            </a:fld>
            <a:endParaRPr lang="es-ES">
              <a:solidFill>
                <a:srgbClr val="000000"/>
              </a:solidFill>
            </a:endParaRPr>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es-CL"/>
          </a:p>
        </p:txBody>
      </p:sp>
    </p:spTree>
    <p:extLst>
      <p:ext uri="{BB962C8B-B14F-4D97-AF65-F5344CB8AC3E}">
        <p14:creationId xmlns:p14="http://schemas.microsoft.com/office/powerpoint/2010/main" val="3829674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EEB418-D94C-469C-99D6-25C674D31460}" type="slidenum">
              <a:rPr lang="es-ES">
                <a:solidFill>
                  <a:srgbClr val="000000"/>
                </a:solidFill>
              </a:rPr>
              <a:pPr/>
              <a:t>6</a:t>
            </a:fld>
            <a:endParaRPr lang="es-ES">
              <a:solidFill>
                <a:srgbClr val="000000"/>
              </a:solidFill>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s-CL"/>
          </a:p>
        </p:txBody>
      </p:sp>
    </p:spTree>
    <p:extLst>
      <p:ext uri="{BB962C8B-B14F-4D97-AF65-F5344CB8AC3E}">
        <p14:creationId xmlns:p14="http://schemas.microsoft.com/office/powerpoint/2010/main" val="275303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AF01A6-2C9B-4EB8-A4EB-28324FBE2E87}" type="slidenum">
              <a:rPr lang="es-ES">
                <a:solidFill>
                  <a:srgbClr val="000000"/>
                </a:solidFill>
              </a:rPr>
              <a:pPr/>
              <a:t>7</a:t>
            </a:fld>
            <a:endParaRPr lang="es-ES">
              <a:solidFill>
                <a:srgbClr val="000000"/>
              </a:solidFill>
            </a:endParaRPr>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s-CL"/>
          </a:p>
        </p:txBody>
      </p:sp>
    </p:spTree>
    <p:extLst>
      <p:ext uri="{BB962C8B-B14F-4D97-AF65-F5344CB8AC3E}">
        <p14:creationId xmlns:p14="http://schemas.microsoft.com/office/powerpoint/2010/main" val="966913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F322D9-5D8E-4BA1-97D9-6E0DB8C17C5B}" type="slidenum">
              <a:rPr lang="es-ES">
                <a:solidFill>
                  <a:srgbClr val="000000"/>
                </a:solidFill>
              </a:rPr>
              <a:pPr/>
              <a:t>8</a:t>
            </a:fld>
            <a:endParaRPr lang="es-ES">
              <a:solidFill>
                <a:srgbClr val="000000"/>
              </a:solidFill>
            </a:endParaRPr>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s-CL"/>
          </a:p>
        </p:txBody>
      </p:sp>
    </p:spTree>
    <p:extLst>
      <p:ext uri="{BB962C8B-B14F-4D97-AF65-F5344CB8AC3E}">
        <p14:creationId xmlns:p14="http://schemas.microsoft.com/office/powerpoint/2010/main" val="25982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A969B2-2770-406B-AECB-AFCF3E549919}" type="slidenum">
              <a:rPr lang="es-ES">
                <a:solidFill>
                  <a:srgbClr val="000000"/>
                </a:solidFill>
              </a:rPr>
              <a:pPr/>
              <a:t>9</a:t>
            </a:fld>
            <a:endParaRPr lang="es-ES">
              <a:solidFill>
                <a:srgbClr val="000000"/>
              </a:solidFill>
            </a:endParaRPr>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s-CL"/>
          </a:p>
        </p:txBody>
      </p:sp>
    </p:spTree>
    <p:extLst>
      <p:ext uri="{BB962C8B-B14F-4D97-AF65-F5344CB8AC3E}">
        <p14:creationId xmlns:p14="http://schemas.microsoft.com/office/powerpoint/2010/main" val="2045960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55650" name="Group 2"/>
          <p:cNvGrpSpPr>
            <a:grpSpLocks/>
          </p:cNvGrpSpPr>
          <p:nvPr/>
        </p:nvGrpSpPr>
        <p:grpSpPr bwMode="auto">
          <a:xfrm>
            <a:off x="-8467" y="20638"/>
            <a:ext cx="12192000" cy="6858000"/>
            <a:chOff x="0" y="0"/>
            <a:chExt cx="5760" cy="4320"/>
          </a:xfrm>
        </p:grpSpPr>
        <p:sp>
          <p:nvSpPr>
            <p:cNvPr id="155651"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5652"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grpSp>
      <p:sp>
        <p:nvSpPr>
          <p:cNvPr id="155653" name="Freeform 5"/>
          <p:cNvSpPr>
            <a:spLocks/>
          </p:cNvSpPr>
          <p:nvPr/>
        </p:nvSpPr>
        <p:spPr bwMode="hidden">
          <a:xfrm>
            <a:off x="8322733" y="6269038"/>
            <a:ext cx="38608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grpSp>
        <p:nvGrpSpPr>
          <p:cNvPr id="155654" name="Group 6"/>
          <p:cNvGrpSpPr>
            <a:grpSpLocks/>
          </p:cNvGrpSpPr>
          <p:nvPr/>
        </p:nvGrpSpPr>
        <p:grpSpPr bwMode="auto">
          <a:xfrm>
            <a:off x="-2117" y="6034088"/>
            <a:ext cx="10460568" cy="850900"/>
            <a:chOff x="0" y="3792"/>
            <a:chExt cx="4942" cy="536"/>
          </a:xfrm>
        </p:grpSpPr>
        <p:sp>
          <p:nvSpPr>
            <p:cNvPr id="155655"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grpSp>
          <p:nvGrpSpPr>
            <p:cNvPr id="155656" name="Group 8"/>
            <p:cNvGrpSpPr>
              <a:grpSpLocks/>
            </p:cNvGrpSpPr>
            <p:nvPr userDrawn="1"/>
          </p:nvGrpSpPr>
          <p:grpSpPr bwMode="auto">
            <a:xfrm>
              <a:off x="2486" y="3792"/>
              <a:ext cx="2456" cy="536"/>
              <a:chOff x="2486" y="3792"/>
              <a:chExt cx="2456" cy="536"/>
            </a:xfrm>
          </p:grpSpPr>
          <p:sp>
            <p:nvSpPr>
              <p:cNvPr id="155657"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5658"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5659"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5660"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5661"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grpSp>
        <p:sp>
          <p:nvSpPr>
            <p:cNvPr id="155662"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grpSp>
      <p:grpSp>
        <p:nvGrpSpPr>
          <p:cNvPr id="155663" name="Group 15"/>
          <p:cNvGrpSpPr>
            <a:grpSpLocks/>
          </p:cNvGrpSpPr>
          <p:nvPr/>
        </p:nvGrpSpPr>
        <p:grpSpPr bwMode="auto">
          <a:xfrm>
            <a:off x="836085" y="6021388"/>
            <a:ext cx="7579783" cy="849312"/>
            <a:chOff x="395" y="3793"/>
            <a:chExt cx="3581" cy="535"/>
          </a:xfrm>
        </p:grpSpPr>
        <p:sp>
          <p:nvSpPr>
            <p:cNvPr id="155664" name="Freeform 16"/>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5665"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5666"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5667"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5668" name="Freeform 20"/>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5669" name="Freeform 21"/>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grpSp>
      <p:sp>
        <p:nvSpPr>
          <p:cNvPr id="155670" name="Rectangle 22"/>
          <p:cNvSpPr>
            <a:spLocks noGrp="1" noChangeArrowheads="1"/>
          </p:cNvSpPr>
          <p:nvPr>
            <p:ph type="ctrTitle" sz="quarter"/>
          </p:nvPr>
        </p:nvSpPr>
        <p:spPr>
          <a:xfrm>
            <a:off x="609600" y="1447801"/>
            <a:ext cx="10972800" cy="1736725"/>
          </a:xfrm>
        </p:spPr>
        <p:txBody>
          <a:bodyPr/>
          <a:lstStyle>
            <a:lvl1pPr>
              <a:defRPr/>
            </a:lvl1pPr>
          </a:lstStyle>
          <a:p>
            <a:pPr lvl="0"/>
            <a:r>
              <a:rPr lang="es-ES" noProof="0"/>
              <a:t>Haga clic para cambiar el estilo de título	</a:t>
            </a:r>
          </a:p>
        </p:txBody>
      </p:sp>
      <p:sp>
        <p:nvSpPr>
          <p:cNvPr id="155671" name="Rectangle 23"/>
          <p:cNvSpPr>
            <a:spLocks noGrp="1" noChangeArrowheads="1"/>
          </p:cNvSpPr>
          <p:nvPr>
            <p:ph type="subTitle" sz="quarter" idx="1"/>
          </p:nvPr>
        </p:nvSpPr>
        <p:spPr>
          <a:xfrm>
            <a:off x="1828800" y="3429000"/>
            <a:ext cx="8534400" cy="1752600"/>
          </a:xfrm>
        </p:spPr>
        <p:txBody>
          <a:bodyPr/>
          <a:lstStyle>
            <a:lvl1pPr marL="0" indent="0" algn="ctr">
              <a:buFontTx/>
              <a:buNone/>
              <a:defRPr/>
            </a:lvl1pPr>
          </a:lstStyle>
          <a:p>
            <a:pPr lvl="0"/>
            <a:r>
              <a:rPr lang="es-ES" noProof="0"/>
              <a:t>Haga clic para modificar el estilo de subtítulo del patrón</a:t>
            </a:r>
          </a:p>
        </p:txBody>
      </p:sp>
      <p:sp>
        <p:nvSpPr>
          <p:cNvPr id="155672" name="Rectangle 24"/>
          <p:cNvSpPr>
            <a:spLocks noGrp="1" noChangeArrowheads="1"/>
          </p:cNvSpPr>
          <p:nvPr>
            <p:ph type="dt" sz="quarter" idx="2"/>
          </p:nvPr>
        </p:nvSpPr>
        <p:spPr/>
        <p:txBody>
          <a:bodyPr/>
          <a:lstStyle>
            <a:lvl1pPr>
              <a:defRPr/>
            </a:lvl1pPr>
          </a:lstStyle>
          <a:p>
            <a:endParaRPr lang="es-ES">
              <a:solidFill>
                <a:srgbClr val="FFFFFF"/>
              </a:solidFill>
            </a:endParaRPr>
          </a:p>
        </p:txBody>
      </p:sp>
      <p:sp>
        <p:nvSpPr>
          <p:cNvPr id="155673" name="Rectangle 25"/>
          <p:cNvSpPr>
            <a:spLocks noGrp="1" noChangeArrowheads="1"/>
          </p:cNvSpPr>
          <p:nvPr>
            <p:ph type="sldNum" sz="quarter" idx="4"/>
          </p:nvPr>
        </p:nvSpPr>
        <p:spPr/>
        <p:txBody>
          <a:bodyPr/>
          <a:lstStyle>
            <a:lvl1pPr>
              <a:defRPr/>
            </a:lvl1pPr>
          </a:lstStyle>
          <a:p>
            <a:fld id="{3DDEDEE5-564A-43C9-85FA-1CF73746069B}" type="slidenum">
              <a:rPr lang="es-ES">
                <a:solidFill>
                  <a:srgbClr val="FFFFFF"/>
                </a:solidFill>
              </a:rPr>
              <a:pPr/>
              <a:t>‹Nº›</a:t>
            </a:fld>
            <a:endParaRPr lang="es-ES">
              <a:solidFill>
                <a:srgbClr val="FFFFFF"/>
              </a:solidFill>
            </a:endParaRPr>
          </a:p>
        </p:txBody>
      </p:sp>
      <p:sp>
        <p:nvSpPr>
          <p:cNvPr id="155674" name="Rectangle 26"/>
          <p:cNvSpPr>
            <a:spLocks noGrp="1" noChangeArrowheads="1"/>
          </p:cNvSpPr>
          <p:nvPr>
            <p:ph type="ftr" sz="quarter" idx="3"/>
          </p:nvPr>
        </p:nvSpPr>
        <p:spPr/>
        <p:txBody>
          <a:bodyPr/>
          <a:lstStyle>
            <a:lvl1pPr>
              <a:defRPr/>
            </a:lvl1pPr>
          </a:lstStyle>
          <a:p>
            <a:endParaRPr lang="es-ES">
              <a:solidFill>
                <a:srgbClr val="FFFFFF"/>
              </a:solidFill>
            </a:endParaRPr>
          </a:p>
        </p:txBody>
      </p:sp>
    </p:spTree>
    <p:extLst>
      <p:ext uri="{BB962C8B-B14F-4D97-AF65-F5344CB8AC3E}">
        <p14:creationId xmlns:p14="http://schemas.microsoft.com/office/powerpoint/2010/main" val="317313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lvl1pPr>
              <a:defRPr/>
            </a:lvl1pPr>
          </a:lstStyle>
          <a:p>
            <a:endParaRPr lang="es-ES">
              <a:solidFill>
                <a:srgbClr val="FFFFFF"/>
              </a:solidFill>
            </a:endParaRPr>
          </a:p>
        </p:txBody>
      </p:sp>
      <p:sp>
        <p:nvSpPr>
          <p:cNvPr id="5" name="Marcador de pie de página 4"/>
          <p:cNvSpPr>
            <a:spLocks noGrp="1"/>
          </p:cNvSpPr>
          <p:nvPr>
            <p:ph type="ftr" sz="quarter" idx="11"/>
          </p:nvPr>
        </p:nvSpPr>
        <p:spPr/>
        <p:txBody>
          <a:bodyPr/>
          <a:lstStyle>
            <a:lvl1pPr>
              <a:defRPr/>
            </a:lvl1pPr>
          </a:lstStyle>
          <a:p>
            <a:endParaRPr lang="es-ES">
              <a:solidFill>
                <a:srgbClr val="FFFFFF"/>
              </a:solidFill>
            </a:endParaRPr>
          </a:p>
        </p:txBody>
      </p:sp>
      <p:sp>
        <p:nvSpPr>
          <p:cNvPr id="6" name="Marcador de número de diapositiva 5"/>
          <p:cNvSpPr>
            <a:spLocks noGrp="1"/>
          </p:cNvSpPr>
          <p:nvPr>
            <p:ph type="sldNum" sz="quarter" idx="12"/>
          </p:nvPr>
        </p:nvSpPr>
        <p:spPr/>
        <p:txBody>
          <a:bodyPr/>
          <a:lstStyle>
            <a:lvl1pPr>
              <a:defRPr/>
            </a:lvl1pPr>
          </a:lstStyle>
          <a:p>
            <a:fld id="{9C66B7D2-4293-4E77-94C3-803DB8EA00A4}" type="slidenum">
              <a:rPr lang="es-ES">
                <a:solidFill>
                  <a:srgbClr val="FFFFFF"/>
                </a:solidFill>
              </a:rPr>
              <a:pPr/>
              <a:t>‹Nº›</a:t>
            </a:fld>
            <a:endParaRPr lang="es-ES">
              <a:solidFill>
                <a:srgbClr val="FFFFFF"/>
              </a:solidFill>
            </a:endParaRPr>
          </a:p>
        </p:txBody>
      </p:sp>
    </p:spTree>
    <p:extLst>
      <p:ext uri="{BB962C8B-B14F-4D97-AF65-F5344CB8AC3E}">
        <p14:creationId xmlns:p14="http://schemas.microsoft.com/office/powerpoint/2010/main" val="1395889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28600"/>
            <a:ext cx="2743200" cy="5867400"/>
          </a:xfrm>
        </p:spPr>
        <p:txBody>
          <a:bodyPr vert="eaVert"/>
          <a:lstStyle/>
          <a:p>
            <a:r>
              <a:rPr lang="es-ES"/>
              <a:t>Haga clic para modificar el estilo de título del patrón</a:t>
            </a:r>
            <a:endParaRPr lang="es-CL"/>
          </a:p>
        </p:txBody>
      </p:sp>
      <p:sp>
        <p:nvSpPr>
          <p:cNvPr id="3" name="Marcador de texto vertical 2"/>
          <p:cNvSpPr>
            <a:spLocks noGrp="1"/>
          </p:cNvSpPr>
          <p:nvPr>
            <p:ph type="body" orient="vert" idx="1"/>
          </p:nvPr>
        </p:nvSpPr>
        <p:spPr>
          <a:xfrm>
            <a:off x="609600" y="228600"/>
            <a:ext cx="8026400" cy="58674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lvl1pPr>
              <a:defRPr/>
            </a:lvl1pPr>
          </a:lstStyle>
          <a:p>
            <a:endParaRPr lang="es-ES">
              <a:solidFill>
                <a:srgbClr val="FFFFFF"/>
              </a:solidFill>
            </a:endParaRPr>
          </a:p>
        </p:txBody>
      </p:sp>
      <p:sp>
        <p:nvSpPr>
          <p:cNvPr id="5" name="Marcador de pie de página 4"/>
          <p:cNvSpPr>
            <a:spLocks noGrp="1"/>
          </p:cNvSpPr>
          <p:nvPr>
            <p:ph type="ftr" sz="quarter" idx="11"/>
          </p:nvPr>
        </p:nvSpPr>
        <p:spPr/>
        <p:txBody>
          <a:bodyPr/>
          <a:lstStyle>
            <a:lvl1pPr>
              <a:defRPr/>
            </a:lvl1pPr>
          </a:lstStyle>
          <a:p>
            <a:endParaRPr lang="es-ES">
              <a:solidFill>
                <a:srgbClr val="FFFFFF"/>
              </a:solidFill>
            </a:endParaRPr>
          </a:p>
        </p:txBody>
      </p:sp>
      <p:sp>
        <p:nvSpPr>
          <p:cNvPr id="6" name="Marcador de número de diapositiva 5"/>
          <p:cNvSpPr>
            <a:spLocks noGrp="1"/>
          </p:cNvSpPr>
          <p:nvPr>
            <p:ph type="sldNum" sz="quarter" idx="12"/>
          </p:nvPr>
        </p:nvSpPr>
        <p:spPr/>
        <p:txBody>
          <a:bodyPr/>
          <a:lstStyle>
            <a:lvl1pPr>
              <a:defRPr/>
            </a:lvl1pPr>
          </a:lstStyle>
          <a:p>
            <a:fld id="{CD3E0F5F-57B6-4473-98D4-835504D33803}" type="slidenum">
              <a:rPr lang="es-ES">
                <a:solidFill>
                  <a:srgbClr val="FFFFFF"/>
                </a:solidFill>
              </a:rPr>
              <a:pPr/>
              <a:t>‹Nº›</a:t>
            </a:fld>
            <a:endParaRPr lang="es-ES">
              <a:solidFill>
                <a:srgbClr val="FFFFFF"/>
              </a:solidFill>
            </a:endParaRPr>
          </a:p>
        </p:txBody>
      </p:sp>
    </p:spTree>
    <p:extLst>
      <p:ext uri="{BB962C8B-B14F-4D97-AF65-F5344CB8AC3E}">
        <p14:creationId xmlns:p14="http://schemas.microsoft.com/office/powerpoint/2010/main" val="95088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lvl1pPr>
              <a:defRPr/>
            </a:lvl1pPr>
          </a:lstStyle>
          <a:p>
            <a:endParaRPr lang="es-ES">
              <a:solidFill>
                <a:srgbClr val="FFFFFF"/>
              </a:solidFill>
            </a:endParaRPr>
          </a:p>
        </p:txBody>
      </p:sp>
      <p:sp>
        <p:nvSpPr>
          <p:cNvPr id="5" name="Marcador de pie de página 4"/>
          <p:cNvSpPr>
            <a:spLocks noGrp="1"/>
          </p:cNvSpPr>
          <p:nvPr>
            <p:ph type="ftr" sz="quarter" idx="11"/>
          </p:nvPr>
        </p:nvSpPr>
        <p:spPr/>
        <p:txBody>
          <a:bodyPr/>
          <a:lstStyle>
            <a:lvl1pPr>
              <a:defRPr/>
            </a:lvl1pPr>
          </a:lstStyle>
          <a:p>
            <a:endParaRPr lang="es-ES">
              <a:solidFill>
                <a:srgbClr val="FFFFFF"/>
              </a:solidFill>
            </a:endParaRPr>
          </a:p>
        </p:txBody>
      </p:sp>
      <p:sp>
        <p:nvSpPr>
          <p:cNvPr id="6" name="Marcador de número de diapositiva 5"/>
          <p:cNvSpPr>
            <a:spLocks noGrp="1"/>
          </p:cNvSpPr>
          <p:nvPr>
            <p:ph type="sldNum" sz="quarter" idx="12"/>
          </p:nvPr>
        </p:nvSpPr>
        <p:spPr/>
        <p:txBody>
          <a:bodyPr/>
          <a:lstStyle>
            <a:lvl1pPr>
              <a:defRPr/>
            </a:lvl1pPr>
          </a:lstStyle>
          <a:p>
            <a:fld id="{CF268163-144B-41E1-B2C7-7A496FA253D2}" type="slidenum">
              <a:rPr lang="es-ES">
                <a:solidFill>
                  <a:srgbClr val="FFFFFF"/>
                </a:solidFill>
              </a:rPr>
              <a:pPr/>
              <a:t>‹Nº›</a:t>
            </a:fld>
            <a:endParaRPr lang="es-ES">
              <a:solidFill>
                <a:srgbClr val="FFFFFF"/>
              </a:solidFill>
            </a:endParaRPr>
          </a:p>
        </p:txBody>
      </p:sp>
    </p:spTree>
    <p:extLst>
      <p:ext uri="{BB962C8B-B14F-4D97-AF65-F5344CB8AC3E}">
        <p14:creationId xmlns:p14="http://schemas.microsoft.com/office/powerpoint/2010/main" val="2621330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s-ES">
              <a:solidFill>
                <a:srgbClr val="FFFFFF"/>
              </a:solidFill>
            </a:endParaRPr>
          </a:p>
        </p:txBody>
      </p:sp>
      <p:sp>
        <p:nvSpPr>
          <p:cNvPr id="5" name="Marcador de pie de página 4"/>
          <p:cNvSpPr>
            <a:spLocks noGrp="1"/>
          </p:cNvSpPr>
          <p:nvPr>
            <p:ph type="ftr" sz="quarter" idx="11"/>
          </p:nvPr>
        </p:nvSpPr>
        <p:spPr/>
        <p:txBody>
          <a:bodyPr/>
          <a:lstStyle>
            <a:lvl1pPr>
              <a:defRPr/>
            </a:lvl1pPr>
          </a:lstStyle>
          <a:p>
            <a:endParaRPr lang="es-ES">
              <a:solidFill>
                <a:srgbClr val="FFFFFF"/>
              </a:solidFill>
            </a:endParaRPr>
          </a:p>
        </p:txBody>
      </p:sp>
      <p:sp>
        <p:nvSpPr>
          <p:cNvPr id="6" name="Marcador de número de diapositiva 5"/>
          <p:cNvSpPr>
            <a:spLocks noGrp="1"/>
          </p:cNvSpPr>
          <p:nvPr>
            <p:ph type="sldNum" sz="quarter" idx="12"/>
          </p:nvPr>
        </p:nvSpPr>
        <p:spPr/>
        <p:txBody>
          <a:bodyPr/>
          <a:lstStyle>
            <a:lvl1pPr>
              <a:defRPr/>
            </a:lvl1pPr>
          </a:lstStyle>
          <a:p>
            <a:fld id="{E965D13C-35CB-42AB-8C48-5ECB9660938E}" type="slidenum">
              <a:rPr lang="es-ES">
                <a:solidFill>
                  <a:srgbClr val="FFFFFF"/>
                </a:solidFill>
              </a:rPr>
              <a:pPr/>
              <a:t>‹Nº›</a:t>
            </a:fld>
            <a:endParaRPr lang="es-ES">
              <a:solidFill>
                <a:srgbClr val="FFFFFF"/>
              </a:solidFill>
            </a:endParaRPr>
          </a:p>
        </p:txBody>
      </p:sp>
    </p:spTree>
    <p:extLst>
      <p:ext uri="{BB962C8B-B14F-4D97-AF65-F5344CB8AC3E}">
        <p14:creationId xmlns:p14="http://schemas.microsoft.com/office/powerpoint/2010/main" val="1820298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sz="half" idx="1"/>
          </p:nvPr>
        </p:nvSpPr>
        <p:spPr>
          <a:xfrm>
            <a:off x="609600" y="1600200"/>
            <a:ext cx="5384800" cy="4495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a:spLocks noGrp="1"/>
          </p:cNvSpPr>
          <p:nvPr>
            <p:ph sz="half" idx="2"/>
          </p:nvPr>
        </p:nvSpPr>
        <p:spPr>
          <a:xfrm>
            <a:off x="6197600" y="1600200"/>
            <a:ext cx="5384800" cy="4495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p:cNvSpPr>
            <a:spLocks noGrp="1"/>
          </p:cNvSpPr>
          <p:nvPr>
            <p:ph type="dt" sz="half" idx="10"/>
          </p:nvPr>
        </p:nvSpPr>
        <p:spPr/>
        <p:txBody>
          <a:bodyPr/>
          <a:lstStyle>
            <a:lvl1pPr>
              <a:defRPr/>
            </a:lvl1pPr>
          </a:lstStyle>
          <a:p>
            <a:endParaRPr lang="es-ES">
              <a:solidFill>
                <a:srgbClr val="FFFFFF"/>
              </a:solidFill>
            </a:endParaRPr>
          </a:p>
        </p:txBody>
      </p:sp>
      <p:sp>
        <p:nvSpPr>
          <p:cNvPr id="6" name="Marcador de pie de página 5"/>
          <p:cNvSpPr>
            <a:spLocks noGrp="1"/>
          </p:cNvSpPr>
          <p:nvPr>
            <p:ph type="ftr" sz="quarter" idx="11"/>
          </p:nvPr>
        </p:nvSpPr>
        <p:spPr/>
        <p:txBody>
          <a:bodyPr/>
          <a:lstStyle>
            <a:lvl1pPr>
              <a:defRPr/>
            </a:lvl1pPr>
          </a:lstStyle>
          <a:p>
            <a:endParaRPr lang="es-ES">
              <a:solidFill>
                <a:srgbClr val="FFFFFF"/>
              </a:solidFill>
            </a:endParaRPr>
          </a:p>
        </p:txBody>
      </p:sp>
      <p:sp>
        <p:nvSpPr>
          <p:cNvPr id="7" name="Marcador de número de diapositiva 6"/>
          <p:cNvSpPr>
            <a:spLocks noGrp="1"/>
          </p:cNvSpPr>
          <p:nvPr>
            <p:ph type="sldNum" sz="quarter" idx="12"/>
          </p:nvPr>
        </p:nvSpPr>
        <p:spPr/>
        <p:txBody>
          <a:bodyPr/>
          <a:lstStyle>
            <a:lvl1pPr>
              <a:defRPr/>
            </a:lvl1pPr>
          </a:lstStyle>
          <a:p>
            <a:fld id="{8706BEB4-2E57-4412-B953-BE406995F974}" type="slidenum">
              <a:rPr lang="es-ES">
                <a:solidFill>
                  <a:srgbClr val="FFFFFF"/>
                </a:solidFill>
              </a:rPr>
              <a:pPr/>
              <a:t>‹Nº›</a:t>
            </a:fld>
            <a:endParaRPr lang="es-ES">
              <a:solidFill>
                <a:srgbClr val="FFFFFF"/>
              </a:solidFill>
            </a:endParaRPr>
          </a:p>
        </p:txBody>
      </p:sp>
    </p:spTree>
    <p:extLst>
      <p:ext uri="{BB962C8B-B14F-4D97-AF65-F5344CB8AC3E}">
        <p14:creationId xmlns:p14="http://schemas.microsoft.com/office/powerpoint/2010/main" val="1183663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endParaRPr lang="es-CL"/>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p:cNvSpPr>
            <a:spLocks noGrp="1"/>
          </p:cNvSpPr>
          <p:nvPr>
            <p:ph type="dt" sz="half" idx="10"/>
          </p:nvPr>
        </p:nvSpPr>
        <p:spPr/>
        <p:txBody>
          <a:bodyPr/>
          <a:lstStyle>
            <a:lvl1pPr>
              <a:defRPr/>
            </a:lvl1pPr>
          </a:lstStyle>
          <a:p>
            <a:endParaRPr lang="es-ES">
              <a:solidFill>
                <a:srgbClr val="FFFFFF"/>
              </a:solidFill>
            </a:endParaRPr>
          </a:p>
        </p:txBody>
      </p:sp>
      <p:sp>
        <p:nvSpPr>
          <p:cNvPr id="8" name="Marcador de pie de página 7"/>
          <p:cNvSpPr>
            <a:spLocks noGrp="1"/>
          </p:cNvSpPr>
          <p:nvPr>
            <p:ph type="ftr" sz="quarter" idx="11"/>
          </p:nvPr>
        </p:nvSpPr>
        <p:spPr/>
        <p:txBody>
          <a:bodyPr/>
          <a:lstStyle>
            <a:lvl1pPr>
              <a:defRPr/>
            </a:lvl1pPr>
          </a:lstStyle>
          <a:p>
            <a:endParaRPr lang="es-ES">
              <a:solidFill>
                <a:srgbClr val="FFFFFF"/>
              </a:solidFill>
            </a:endParaRPr>
          </a:p>
        </p:txBody>
      </p:sp>
      <p:sp>
        <p:nvSpPr>
          <p:cNvPr id="9" name="Marcador de número de diapositiva 8"/>
          <p:cNvSpPr>
            <a:spLocks noGrp="1"/>
          </p:cNvSpPr>
          <p:nvPr>
            <p:ph type="sldNum" sz="quarter" idx="12"/>
          </p:nvPr>
        </p:nvSpPr>
        <p:spPr/>
        <p:txBody>
          <a:bodyPr/>
          <a:lstStyle>
            <a:lvl1pPr>
              <a:defRPr/>
            </a:lvl1pPr>
          </a:lstStyle>
          <a:p>
            <a:fld id="{34893BAC-CE84-4044-B98B-7A3E52C70CFF}" type="slidenum">
              <a:rPr lang="es-ES">
                <a:solidFill>
                  <a:srgbClr val="FFFFFF"/>
                </a:solidFill>
              </a:rPr>
              <a:pPr/>
              <a:t>‹Nº›</a:t>
            </a:fld>
            <a:endParaRPr lang="es-ES">
              <a:solidFill>
                <a:srgbClr val="FFFFFF"/>
              </a:solidFill>
            </a:endParaRPr>
          </a:p>
        </p:txBody>
      </p:sp>
    </p:spTree>
    <p:extLst>
      <p:ext uri="{BB962C8B-B14F-4D97-AF65-F5344CB8AC3E}">
        <p14:creationId xmlns:p14="http://schemas.microsoft.com/office/powerpoint/2010/main" val="2259501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fecha 2"/>
          <p:cNvSpPr>
            <a:spLocks noGrp="1"/>
          </p:cNvSpPr>
          <p:nvPr>
            <p:ph type="dt" sz="half" idx="10"/>
          </p:nvPr>
        </p:nvSpPr>
        <p:spPr/>
        <p:txBody>
          <a:bodyPr/>
          <a:lstStyle>
            <a:lvl1pPr>
              <a:defRPr/>
            </a:lvl1pPr>
          </a:lstStyle>
          <a:p>
            <a:endParaRPr lang="es-ES">
              <a:solidFill>
                <a:srgbClr val="FFFFFF"/>
              </a:solidFill>
            </a:endParaRPr>
          </a:p>
        </p:txBody>
      </p:sp>
      <p:sp>
        <p:nvSpPr>
          <p:cNvPr id="4" name="Marcador de pie de página 3"/>
          <p:cNvSpPr>
            <a:spLocks noGrp="1"/>
          </p:cNvSpPr>
          <p:nvPr>
            <p:ph type="ftr" sz="quarter" idx="11"/>
          </p:nvPr>
        </p:nvSpPr>
        <p:spPr/>
        <p:txBody>
          <a:bodyPr/>
          <a:lstStyle>
            <a:lvl1pPr>
              <a:defRPr/>
            </a:lvl1pPr>
          </a:lstStyle>
          <a:p>
            <a:endParaRPr lang="es-ES">
              <a:solidFill>
                <a:srgbClr val="FFFFFF"/>
              </a:solidFill>
            </a:endParaRPr>
          </a:p>
        </p:txBody>
      </p:sp>
      <p:sp>
        <p:nvSpPr>
          <p:cNvPr id="5" name="Marcador de número de diapositiva 4"/>
          <p:cNvSpPr>
            <a:spLocks noGrp="1"/>
          </p:cNvSpPr>
          <p:nvPr>
            <p:ph type="sldNum" sz="quarter" idx="12"/>
          </p:nvPr>
        </p:nvSpPr>
        <p:spPr/>
        <p:txBody>
          <a:bodyPr/>
          <a:lstStyle>
            <a:lvl1pPr>
              <a:defRPr/>
            </a:lvl1pPr>
          </a:lstStyle>
          <a:p>
            <a:fld id="{51E78B2F-3D22-40AC-8791-8C4B3B729F8D}" type="slidenum">
              <a:rPr lang="es-ES">
                <a:solidFill>
                  <a:srgbClr val="FFFFFF"/>
                </a:solidFill>
              </a:rPr>
              <a:pPr/>
              <a:t>‹Nº›</a:t>
            </a:fld>
            <a:endParaRPr lang="es-ES">
              <a:solidFill>
                <a:srgbClr val="FFFFFF"/>
              </a:solidFill>
            </a:endParaRPr>
          </a:p>
        </p:txBody>
      </p:sp>
    </p:spTree>
    <p:extLst>
      <p:ext uri="{BB962C8B-B14F-4D97-AF65-F5344CB8AC3E}">
        <p14:creationId xmlns:p14="http://schemas.microsoft.com/office/powerpoint/2010/main" val="2785693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s-ES">
              <a:solidFill>
                <a:srgbClr val="FFFFFF"/>
              </a:solidFill>
            </a:endParaRPr>
          </a:p>
        </p:txBody>
      </p:sp>
      <p:sp>
        <p:nvSpPr>
          <p:cNvPr id="3" name="Marcador de pie de página 2"/>
          <p:cNvSpPr>
            <a:spLocks noGrp="1"/>
          </p:cNvSpPr>
          <p:nvPr>
            <p:ph type="ftr" sz="quarter" idx="11"/>
          </p:nvPr>
        </p:nvSpPr>
        <p:spPr/>
        <p:txBody>
          <a:bodyPr/>
          <a:lstStyle>
            <a:lvl1pPr>
              <a:defRPr/>
            </a:lvl1pPr>
          </a:lstStyle>
          <a:p>
            <a:endParaRPr lang="es-ES">
              <a:solidFill>
                <a:srgbClr val="FFFFFF"/>
              </a:solidFill>
            </a:endParaRPr>
          </a:p>
        </p:txBody>
      </p:sp>
      <p:sp>
        <p:nvSpPr>
          <p:cNvPr id="4" name="Marcador de número de diapositiva 3"/>
          <p:cNvSpPr>
            <a:spLocks noGrp="1"/>
          </p:cNvSpPr>
          <p:nvPr>
            <p:ph type="sldNum" sz="quarter" idx="12"/>
          </p:nvPr>
        </p:nvSpPr>
        <p:spPr/>
        <p:txBody>
          <a:bodyPr/>
          <a:lstStyle>
            <a:lvl1pPr>
              <a:defRPr/>
            </a:lvl1pPr>
          </a:lstStyle>
          <a:p>
            <a:fld id="{6A1A344E-07F8-413A-8366-6BFA52E5532D}" type="slidenum">
              <a:rPr lang="es-ES">
                <a:solidFill>
                  <a:srgbClr val="FFFFFF"/>
                </a:solidFill>
              </a:rPr>
              <a:pPr/>
              <a:t>‹Nº›</a:t>
            </a:fld>
            <a:endParaRPr lang="es-ES">
              <a:solidFill>
                <a:srgbClr val="FFFFFF"/>
              </a:solidFill>
            </a:endParaRPr>
          </a:p>
        </p:txBody>
      </p:sp>
    </p:spTree>
    <p:extLst>
      <p:ext uri="{BB962C8B-B14F-4D97-AF65-F5344CB8AC3E}">
        <p14:creationId xmlns:p14="http://schemas.microsoft.com/office/powerpoint/2010/main" val="2867075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endParaRPr lang="es-CL"/>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s-ES">
              <a:solidFill>
                <a:srgbClr val="FFFFFF"/>
              </a:solidFill>
            </a:endParaRPr>
          </a:p>
        </p:txBody>
      </p:sp>
      <p:sp>
        <p:nvSpPr>
          <p:cNvPr id="6" name="Marcador de pie de página 5"/>
          <p:cNvSpPr>
            <a:spLocks noGrp="1"/>
          </p:cNvSpPr>
          <p:nvPr>
            <p:ph type="ftr" sz="quarter" idx="11"/>
          </p:nvPr>
        </p:nvSpPr>
        <p:spPr/>
        <p:txBody>
          <a:bodyPr/>
          <a:lstStyle>
            <a:lvl1pPr>
              <a:defRPr/>
            </a:lvl1pPr>
          </a:lstStyle>
          <a:p>
            <a:endParaRPr lang="es-ES">
              <a:solidFill>
                <a:srgbClr val="FFFFFF"/>
              </a:solidFill>
            </a:endParaRPr>
          </a:p>
        </p:txBody>
      </p:sp>
      <p:sp>
        <p:nvSpPr>
          <p:cNvPr id="7" name="Marcador de número de diapositiva 6"/>
          <p:cNvSpPr>
            <a:spLocks noGrp="1"/>
          </p:cNvSpPr>
          <p:nvPr>
            <p:ph type="sldNum" sz="quarter" idx="12"/>
          </p:nvPr>
        </p:nvSpPr>
        <p:spPr/>
        <p:txBody>
          <a:bodyPr/>
          <a:lstStyle>
            <a:lvl1pPr>
              <a:defRPr/>
            </a:lvl1pPr>
          </a:lstStyle>
          <a:p>
            <a:fld id="{82A947BB-3E00-4F9A-911B-E6A1F10F8745}" type="slidenum">
              <a:rPr lang="es-ES">
                <a:solidFill>
                  <a:srgbClr val="FFFFFF"/>
                </a:solidFill>
              </a:rPr>
              <a:pPr/>
              <a:t>‹Nº›</a:t>
            </a:fld>
            <a:endParaRPr lang="es-ES">
              <a:solidFill>
                <a:srgbClr val="FFFFFF"/>
              </a:solidFill>
            </a:endParaRPr>
          </a:p>
        </p:txBody>
      </p:sp>
    </p:spTree>
    <p:extLst>
      <p:ext uri="{BB962C8B-B14F-4D97-AF65-F5344CB8AC3E}">
        <p14:creationId xmlns:p14="http://schemas.microsoft.com/office/powerpoint/2010/main" val="832344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s-ES">
              <a:solidFill>
                <a:srgbClr val="FFFFFF"/>
              </a:solidFill>
            </a:endParaRPr>
          </a:p>
        </p:txBody>
      </p:sp>
      <p:sp>
        <p:nvSpPr>
          <p:cNvPr id="6" name="Marcador de pie de página 5"/>
          <p:cNvSpPr>
            <a:spLocks noGrp="1"/>
          </p:cNvSpPr>
          <p:nvPr>
            <p:ph type="ftr" sz="quarter" idx="11"/>
          </p:nvPr>
        </p:nvSpPr>
        <p:spPr/>
        <p:txBody>
          <a:bodyPr/>
          <a:lstStyle>
            <a:lvl1pPr>
              <a:defRPr/>
            </a:lvl1pPr>
          </a:lstStyle>
          <a:p>
            <a:endParaRPr lang="es-ES">
              <a:solidFill>
                <a:srgbClr val="FFFFFF"/>
              </a:solidFill>
            </a:endParaRPr>
          </a:p>
        </p:txBody>
      </p:sp>
      <p:sp>
        <p:nvSpPr>
          <p:cNvPr id="7" name="Marcador de número de diapositiva 6"/>
          <p:cNvSpPr>
            <a:spLocks noGrp="1"/>
          </p:cNvSpPr>
          <p:nvPr>
            <p:ph type="sldNum" sz="quarter" idx="12"/>
          </p:nvPr>
        </p:nvSpPr>
        <p:spPr/>
        <p:txBody>
          <a:bodyPr/>
          <a:lstStyle>
            <a:lvl1pPr>
              <a:defRPr/>
            </a:lvl1pPr>
          </a:lstStyle>
          <a:p>
            <a:fld id="{4E00561F-41EC-402E-84CD-3920B018495D}" type="slidenum">
              <a:rPr lang="es-ES">
                <a:solidFill>
                  <a:srgbClr val="FFFFFF"/>
                </a:solidFill>
              </a:rPr>
              <a:pPr/>
              <a:t>‹Nº›</a:t>
            </a:fld>
            <a:endParaRPr lang="es-ES">
              <a:solidFill>
                <a:srgbClr val="FFFFFF"/>
              </a:solidFill>
            </a:endParaRPr>
          </a:p>
        </p:txBody>
      </p:sp>
    </p:spTree>
    <p:extLst>
      <p:ext uri="{BB962C8B-B14F-4D97-AF65-F5344CB8AC3E}">
        <p14:creationId xmlns:p14="http://schemas.microsoft.com/office/powerpoint/2010/main" val="771286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54626" name="Group 2"/>
          <p:cNvGrpSpPr>
            <a:grpSpLocks/>
          </p:cNvGrpSpPr>
          <p:nvPr/>
        </p:nvGrpSpPr>
        <p:grpSpPr bwMode="auto">
          <a:xfrm>
            <a:off x="0" y="0"/>
            <a:ext cx="12192000" cy="6858000"/>
            <a:chOff x="0" y="0"/>
            <a:chExt cx="5760" cy="4320"/>
          </a:xfrm>
        </p:grpSpPr>
        <p:sp>
          <p:nvSpPr>
            <p:cNvPr id="154627"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4628"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grpSp>
      <p:sp>
        <p:nvSpPr>
          <p:cNvPr id="154629" name="Freeform 5"/>
          <p:cNvSpPr>
            <a:spLocks/>
          </p:cNvSpPr>
          <p:nvPr/>
        </p:nvSpPr>
        <p:spPr bwMode="hidden">
          <a:xfrm>
            <a:off x="8331200" y="6262688"/>
            <a:ext cx="38608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grpSp>
        <p:nvGrpSpPr>
          <p:cNvPr id="154630" name="Group 6"/>
          <p:cNvGrpSpPr>
            <a:grpSpLocks/>
          </p:cNvGrpSpPr>
          <p:nvPr/>
        </p:nvGrpSpPr>
        <p:grpSpPr bwMode="auto">
          <a:xfrm>
            <a:off x="0" y="6019800"/>
            <a:ext cx="10464800" cy="857250"/>
            <a:chOff x="0" y="3792"/>
            <a:chExt cx="4944" cy="540"/>
          </a:xfrm>
        </p:grpSpPr>
        <p:sp>
          <p:nvSpPr>
            <p:cNvPr id="154631"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grpSp>
          <p:nvGrpSpPr>
            <p:cNvPr id="154632" name="Group 8"/>
            <p:cNvGrpSpPr>
              <a:grpSpLocks/>
            </p:cNvGrpSpPr>
            <p:nvPr userDrawn="1"/>
          </p:nvGrpSpPr>
          <p:grpSpPr bwMode="auto">
            <a:xfrm>
              <a:off x="2486" y="3792"/>
              <a:ext cx="2458" cy="540"/>
              <a:chOff x="2486" y="3792"/>
              <a:chExt cx="2458" cy="540"/>
            </a:xfrm>
          </p:grpSpPr>
          <p:sp>
            <p:nvSpPr>
              <p:cNvPr id="154633"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4634"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4635"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4636"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4637"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grpSp>
        <p:sp>
          <p:nvSpPr>
            <p:cNvPr id="154638"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grpSp>
      <p:grpSp>
        <p:nvGrpSpPr>
          <p:cNvPr id="154639" name="Group 15"/>
          <p:cNvGrpSpPr>
            <a:grpSpLocks/>
          </p:cNvGrpSpPr>
          <p:nvPr/>
        </p:nvGrpSpPr>
        <p:grpSpPr bwMode="auto">
          <a:xfrm>
            <a:off x="836085" y="6021388"/>
            <a:ext cx="7579783" cy="849312"/>
            <a:chOff x="395" y="3793"/>
            <a:chExt cx="3581" cy="535"/>
          </a:xfrm>
        </p:grpSpPr>
        <p:sp>
          <p:nvSpPr>
            <p:cNvPr id="154640" name="Freeform 16"/>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4641"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4642"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4643"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4644" name="Freeform 20"/>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sp>
          <p:nvSpPr>
            <p:cNvPr id="154645" name="Freeform 21"/>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es-CL" sz="1800">
                <a:solidFill>
                  <a:srgbClr val="FFFFFF"/>
                </a:solidFill>
              </a:endParaRPr>
            </a:p>
          </p:txBody>
        </p:sp>
      </p:grpSp>
      <p:sp>
        <p:nvSpPr>
          <p:cNvPr id="154646" name="Rectangle 22"/>
          <p:cNvSpPr>
            <a:spLocks noGrp="1" noChangeArrowheads="1"/>
          </p:cNvSpPr>
          <p:nvPr>
            <p:ph type="title"/>
          </p:nvPr>
        </p:nvSpPr>
        <p:spPr bwMode="auto">
          <a:xfrm>
            <a:off x="609600" y="22860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154647" name="Rectangle 23"/>
          <p:cNvSpPr>
            <a:spLocks noGrp="1" noChangeArrowheads="1"/>
          </p:cNvSpPr>
          <p:nvPr>
            <p:ph type="body" idx="1"/>
          </p:nvPr>
        </p:nvSpPr>
        <p:spPr bwMode="auto">
          <a:xfrm>
            <a:off x="609600" y="1600200"/>
            <a:ext cx="109728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54648" name="Rectangle 24"/>
          <p:cNvSpPr>
            <a:spLocks noGrp="1" noChangeArrowheads="1"/>
          </p:cNvSpPr>
          <p:nvPr>
            <p:ph type="dt" sz="half" idx="2"/>
          </p:nvPr>
        </p:nvSpPr>
        <p:spPr bwMode="auto">
          <a:xfrm>
            <a:off x="609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fontAlgn="base">
              <a:spcBef>
                <a:spcPct val="0"/>
              </a:spcBef>
              <a:spcAft>
                <a:spcPct val="0"/>
              </a:spcAft>
            </a:pPr>
            <a:endParaRPr lang="es-ES">
              <a:solidFill>
                <a:srgbClr val="FFFFFF"/>
              </a:solidFill>
            </a:endParaRPr>
          </a:p>
        </p:txBody>
      </p:sp>
      <p:sp>
        <p:nvSpPr>
          <p:cNvPr id="154649" name="Rectangle 2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fontAlgn="base">
              <a:spcBef>
                <a:spcPct val="0"/>
              </a:spcBef>
              <a:spcAft>
                <a:spcPct val="0"/>
              </a:spcAft>
            </a:pPr>
            <a:endParaRPr lang="es-ES">
              <a:solidFill>
                <a:srgbClr val="FFFFFF"/>
              </a:solidFill>
            </a:endParaRPr>
          </a:p>
        </p:txBody>
      </p:sp>
      <p:sp>
        <p:nvSpPr>
          <p:cNvPr id="154650" name="Rectangle 26"/>
          <p:cNvSpPr>
            <a:spLocks noGrp="1" noChangeArrowheads="1"/>
          </p:cNvSpPr>
          <p:nvPr>
            <p:ph type="sldNum" sz="quarter" idx="4"/>
          </p:nvPr>
        </p:nvSpPr>
        <p:spPr bwMode="auto">
          <a:xfrm>
            <a:off x="8737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fontAlgn="base">
              <a:spcBef>
                <a:spcPct val="0"/>
              </a:spcBef>
              <a:spcAft>
                <a:spcPct val="0"/>
              </a:spcAft>
            </a:pPr>
            <a:fld id="{F4E2FEB1-F116-4830-A530-7A51144B395E}" type="slidenum">
              <a:rPr lang="es-ES">
                <a:solidFill>
                  <a:srgbClr val="FFFFFF"/>
                </a:solidFill>
              </a:rPr>
              <a:pPr fontAlgn="base">
                <a:spcBef>
                  <a:spcPct val="0"/>
                </a:spcBef>
                <a:spcAft>
                  <a:spcPct val="0"/>
                </a:spcAft>
              </a:pPr>
              <a:t>‹Nº›</a:t>
            </a:fld>
            <a:endParaRPr lang="es-ES">
              <a:solidFill>
                <a:srgbClr val="FFFFFF"/>
              </a:solidFill>
            </a:endParaRPr>
          </a:p>
        </p:txBody>
      </p:sp>
    </p:spTree>
    <p:extLst>
      <p:ext uri="{BB962C8B-B14F-4D97-AF65-F5344CB8AC3E}">
        <p14:creationId xmlns:p14="http://schemas.microsoft.com/office/powerpoint/2010/main" val="984003602"/>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tx2"/>
        </a:buClr>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tx2"/>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ChangeArrowheads="1"/>
          </p:cNvSpPr>
          <p:nvPr/>
        </p:nvSpPr>
        <p:spPr bwMode="auto">
          <a:xfrm>
            <a:off x="1992313" y="1700213"/>
            <a:ext cx="845185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s-ES" sz="6600" dirty="0">
                <a:solidFill>
                  <a:srgbClr val="FFFFFF"/>
                </a:solidFill>
                <a:latin typeface="Comic Sans MS" panose="030F0702030302020204" pitchFamily="66" charset="0"/>
              </a:rPr>
              <a:t>Ciencia Ficción</a:t>
            </a:r>
          </a:p>
        </p:txBody>
      </p:sp>
    </p:spTree>
    <p:extLst>
      <p:ext uri="{BB962C8B-B14F-4D97-AF65-F5344CB8AC3E}">
        <p14:creationId xmlns:p14="http://schemas.microsoft.com/office/powerpoint/2010/main" val="761228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ChangeArrowheads="1"/>
          </p:cNvSpPr>
          <p:nvPr/>
        </p:nvSpPr>
        <p:spPr bwMode="auto">
          <a:xfrm>
            <a:off x="1919289" y="1125538"/>
            <a:ext cx="8569325"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s-ES" sz="3200" dirty="0">
                <a:solidFill>
                  <a:srgbClr val="FFFFFF"/>
                </a:solidFill>
                <a:latin typeface="Comic Sans MS" panose="030F0702030302020204" pitchFamily="66" charset="0"/>
              </a:rPr>
              <a:t>- Exploración y colonización del espacio. </a:t>
            </a:r>
          </a:p>
          <a:p>
            <a:pPr fontAlgn="base">
              <a:spcBef>
                <a:spcPct val="0"/>
              </a:spcBef>
              <a:spcAft>
                <a:spcPct val="0"/>
              </a:spcAft>
            </a:pPr>
            <a:r>
              <a:rPr lang="es-ES" sz="3200" dirty="0">
                <a:solidFill>
                  <a:srgbClr val="FFFFFF"/>
                </a:solidFill>
                <a:latin typeface="Comic Sans MS" panose="030F0702030302020204" pitchFamily="66" charset="0"/>
              </a:rPr>
              <a:t>- Robots e inteligencias sintéticas. </a:t>
            </a:r>
          </a:p>
          <a:p>
            <a:pPr fontAlgn="base">
              <a:spcBef>
                <a:spcPct val="0"/>
              </a:spcBef>
              <a:spcAft>
                <a:spcPct val="0"/>
              </a:spcAft>
            </a:pPr>
            <a:r>
              <a:rPr lang="es-ES" sz="3200" dirty="0">
                <a:solidFill>
                  <a:srgbClr val="FFFFFF"/>
                </a:solidFill>
                <a:latin typeface="Comic Sans MS" panose="030F0702030302020204" pitchFamily="66" charset="0"/>
              </a:rPr>
              <a:t>- Vida extraterrestre. </a:t>
            </a:r>
          </a:p>
          <a:p>
            <a:pPr fontAlgn="base">
              <a:spcBef>
                <a:spcPct val="0"/>
              </a:spcBef>
              <a:spcAft>
                <a:spcPct val="0"/>
              </a:spcAft>
            </a:pPr>
            <a:r>
              <a:rPr lang="es-ES" sz="3200" dirty="0">
                <a:solidFill>
                  <a:srgbClr val="FFFFFF"/>
                </a:solidFill>
                <a:latin typeface="Comic Sans MS" panose="030F0702030302020204" pitchFamily="66" charset="0"/>
              </a:rPr>
              <a:t>- Viajes en el tiempo. </a:t>
            </a:r>
          </a:p>
          <a:p>
            <a:pPr fontAlgn="base">
              <a:spcBef>
                <a:spcPct val="0"/>
              </a:spcBef>
              <a:spcAft>
                <a:spcPct val="0"/>
              </a:spcAft>
            </a:pPr>
            <a:r>
              <a:rPr lang="es-ES" sz="3200" dirty="0">
                <a:solidFill>
                  <a:srgbClr val="FFFFFF"/>
                </a:solidFill>
                <a:latin typeface="Comic Sans MS" panose="030F0702030302020204" pitchFamily="66" charset="0"/>
              </a:rPr>
              <a:t>- Clonación y manipulación genética. </a:t>
            </a:r>
          </a:p>
          <a:p>
            <a:pPr fontAlgn="base">
              <a:spcBef>
                <a:spcPct val="0"/>
              </a:spcBef>
              <a:spcAft>
                <a:spcPct val="0"/>
              </a:spcAft>
            </a:pPr>
            <a:r>
              <a:rPr lang="es-ES" sz="3200" dirty="0">
                <a:solidFill>
                  <a:srgbClr val="FFFFFF"/>
                </a:solidFill>
                <a:latin typeface="Comic Sans MS" panose="030F0702030302020204" pitchFamily="66" charset="0"/>
              </a:rPr>
              <a:t>- Futuro apocalíptico o </a:t>
            </a:r>
            <a:r>
              <a:rPr lang="es-ES" sz="3200" dirty="0" err="1">
                <a:solidFill>
                  <a:srgbClr val="FFFFFF"/>
                </a:solidFill>
                <a:latin typeface="Comic Sans MS" panose="030F0702030302020204" pitchFamily="66" charset="0"/>
              </a:rPr>
              <a:t>distópico</a:t>
            </a:r>
            <a:r>
              <a:rPr lang="es-ES" sz="3200" dirty="0">
                <a:solidFill>
                  <a:srgbClr val="FFFFFF"/>
                </a:solidFill>
                <a:latin typeface="Comic Sans MS" panose="030F0702030302020204" pitchFamily="66" charset="0"/>
              </a:rPr>
              <a:t>. </a:t>
            </a:r>
          </a:p>
          <a:p>
            <a:pPr fontAlgn="base">
              <a:spcBef>
                <a:spcPct val="0"/>
              </a:spcBef>
              <a:spcAft>
                <a:spcPct val="0"/>
              </a:spcAft>
            </a:pPr>
            <a:r>
              <a:rPr lang="es-ES" sz="3200" dirty="0">
                <a:solidFill>
                  <a:srgbClr val="FFFFFF"/>
                </a:solidFill>
                <a:latin typeface="Comic Sans MS" panose="030F0702030302020204" pitchFamily="66" charset="0"/>
              </a:rPr>
              <a:t>- Futuro utópico y también sinóptico. </a:t>
            </a:r>
          </a:p>
          <a:p>
            <a:pPr fontAlgn="base">
              <a:spcBef>
                <a:spcPct val="0"/>
              </a:spcBef>
              <a:spcAft>
                <a:spcPct val="0"/>
              </a:spcAft>
            </a:pPr>
            <a:r>
              <a:rPr lang="es-ES" sz="3200" dirty="0">
                <a:solidFill>
                  <a:srgbClr val="FFFFFF"/>
                </a:solidFill>
                <a:latin typeface="Comic Sans MS" panose="030F0702030302020204" pitchFamily="66" charset="0"/>
              </a:rPr>
              <a:t>- Mundo controlado por ordenadores y tecnología en general. </a:t>
            </a:r>
          </a:p>
          <a:p>
            <a:pPr fontAlgn="base">
              <a:spcBef>
                <a:spcPct val="0"/>
              </a:spcBef>
              <a:spcAft>
                <a:spcPct val="0"/>
              </a:spcAft>
            </a:pPr>
            <a:r>
              <a:rPr lang="es-ES" sz="3200" dirty="0">
                <a:solidFill>
                  <a:srgbClr val="FFFFFF"/>
                </a:solidFill>
                <a:latin typeface="Comic Sans MS" panose="030F0702030302020204" pitchFamily="66" charset="0"/>
              </a:rPr>
              <a:t>- Una red que conecta a todo el mundo y personas (como internet)</a:t>
            </a:r>
          </a:p>
        </p:txBody>
      </p:sp>
    </p:spTree>
    <p:extLst>
      <p:ext uri="{BB962C8B-B14F-4D97-AF65-F5344CB8AC3E}">
        <p14:creationId xmlns:p14="http://schemas.microsoft.com/office/powerpoint/2010/main" val="1226307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ChangeArrowheads="1"/>
          </p:cNvSpPr>
          <p:nvPr/>
        </p:nvSpPr>
        <p:spPr bwMode="auto">
          <a:xfrm>
            <a:off x="1919289" y="836613"/>
            <a:ext cx="8143875"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s-ES" sz="4800" dirty="0">
                <a:solidFill>
                  <a:srgbClr val="FFFFFF"/>
                </a:solidFill>
                <a:latin typeface="Comic Sans MS" panose="030F0702030302020204" pitchFamily="66" charset="0"/>
              </a:rPr>
              <a:t>Orígenes de la  </a:t>
            </a:r>
          </a:p>
          <a:p>
            <a:pPr algn="ctr" fontAlgn="base">
              <a:spcBef>
                <a:spcPct val="0"/>
              </a:spcBef>
              <a:spcAft>
                <a:spcPct val="0"/>
              </a:spcAft>
            </a:pPr>
            <a:r>
              <a:rPr lang="es-ES" sz="4800" dirty="0">
                <a:solidFill>
                  <a:srgbClr val="FFFFFF"/>
                </a:solidFill>
                <a:latin typeface="Comic Sans MS" panose="030F0702030302020204" pitchFamily="66" charset="0"/>
              </a:rPr>
              <a:t>Ciencia Ficción</a:t>
            </a:r>
          </a:p>
        </p:txBody>
      </p:sp>
      <p:pic>
        <p:nvPicPr>
          <p:cNvPr id="52234" name="Picture 10" descr="180px-Cyrano_Son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5776" y="2420938"/>
            <a:ext cx="2881313" cy="3529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8973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ChangeArrowheads="1"/>
          </p:cNvSpPr>
          <p:nvPr/>
        </p:nvSpPr>
        <p:spPr bwMode="auto">
          <a:xfrm>
            <a:off x="2566989" y="2420938"/>
            <a:ext cx="68421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s-ES" sz="3200">
                <a:solidFill>
                  <a:srgbClr val="FFFFFF"/>
                </a:solidFill>
                <a:latin typeface="Comic Sans MS" panose="030F0702030302020204" pitchFamily="66" charset="0"/>
              </a:rPr>
              <a:t>La expresión fue acuñada en 1926 por Hugo Gernsback cuando la incorporó a la portada de una de las revistas de narrativa especulativa más conocidas de los años 1920 en Estados Unidos: Amazing (ver más abajo).</a:t>
            </a:r>
          </a:p>
        </p:txBody>
      </p:sp>
    </p:spTree>
    <p:extLst>
      <p:ext uri="{BB962C8B-B14F-4D97-AF65-F5344CB8AC3E}">
        <p14:creationId xmlns:p14="http://schemas.microsoft.com/office/powerpoint/2010/main" val="3875969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4" name="Picture 4" descr="180px-Amazing_Stories_Quarterly_1928_Spr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7213" y="765176"/>
            <a:ext cx="3625850" cy="46085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8987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ChangeArrowheads="1"/>
          </p:cNvSpPr>
          <p:nvPr/>
        </p:nvSpPr>
        <p:spPr bwMode="auto">
          <a:xfrm>
            <a:off x="2424114" y="1341439"/>
            <a:ext cx="6840537"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s-ES" sz="3200" dirty="0">
                <a:solidFill>
                  <a:srgbClr val="FFFFFF"/>
                </a:solidFill>
                <a:latin typeface="Comic Sans MS" panose="030F0702030302020204" pitchFamily="66" charset="0"/>
              </a:rPr>
              <a:t>Así pues, hasta el año 1926 la Ciencia Ficción no existía como tal. Hasta esa fecha las narraciones que hoy día no dudamos en calificar de Ciencia Ficción recibían diversos nombres: viajes fantásticos, relatos de mundos perdidos, utopías, novelas científicas.</a:t>
            </a:r>
          </a:p>
        </p:txBody>
      </p:sp>
    </p:spTree>
    <p:extLst>
      <p:ext uri="{BB962C8B-B14F-4D97-AF65-F5344CB8AC3E}">
        <p14:creationId xmlns:p14="http://schemas.microsoft.com/office/powerpoint/2010/main" val="2868342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ChangeArrowheads="1"/>
          </p:cNvSpPr>
          <p:nvPr/>
        </p:nvSpPr>
        <p:spPr bwMode="auto">
          <a:xfrm>
            <a:off x="2279650" y="1989138"/>
            <a:ext cx="7272338"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s-ES" sz="3200">
                <a:solidFill>
                  <a:srgbClr val="FFFFFF"/>
                </a:solidFill>
                <a:latin typeface="Comic Sans MS" panose="030F0702030302020204" pitchFamily="66" charset="0"/>
              </a:rPr>
              <a:t>El canadiense John Clute denomina a esta época anterior a la eclosión del género PROTO CIENCIA FICCIÓN. Un nombre casi perfecto... para los que recuerden la excelente película de Donald Cammell de 1977, Engendro mecánico.</a:t>
            </a:r>
          </a:p>
        </p:txBody>
      </p:sp>
    </p:spTree>
    <p:extLst>
      <p:ext uri="{BB962C8B-B14F-4D97-AF65-F5344CB8AC3E}">
        <p14:creationId xmlns:p14="http://schemas.microsoft.com/office/powerpoint/2010/main" val="957759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41" name="Picture 5" descr="engendromecanicocart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5550" y="1052513"/>
            <a:ext cx="7056438" cy="5040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5617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ChangeArrowheads="1"/>
          </p:cNvSpPr>
          <p:nvPr/>
        </p:nvSpPr>
        <p:spPr bwMode="auto">
          <a:xfrm>
            <a:off x="2279651" y="1268414"/>
            <a:ext cx="7561263"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s-ES" sz="3200" dirty="0">
                <a:solidFill>
                  <a:srgbClr val="FFFFFF"/>
                </a:solidFill>
                <a:latin typeface="Comic Sans MS" panose="030F0702030302020204" pitchFamily="66" charset="0"/>
              </a:rPr>
              <a:t>La Ciencia Ficción es un género de ficción especulativo donde los relatos presentan el impacto de avances científicos y tecnológicos, presentes o futuros, sobre la sociedad o los individuos. Este género ha experimentado durante todo el siglo XX un gran éxito tanto en la literatura como en el cine.</a:t>
            </a:r>
          </a:p>
        </p:txBody>
      </p:sp>
    </p:spTree>
    <p:extLst>
      <p:ext uri="{BB962C8B-B14F-4D97-AF65-F5344CB8AC3E}">
        <p14:creationId xmlns:p14="http://schemas.microsoft.com/office/powerpoint/2010/main" val="195596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ChangeArrowheads="1"/>
          </p:cNvSpPr>
          <p:nvPr/>
        </p:nvSpPr>
        <p:spPr bwMode="auto">
          <a:xfrm>
            <a:off x="2566988" y="2276476"/>
            <a:ext cx="752475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s-ES" sz="3200">
                <a:solidFill>
                  <a:srgbClr val="FFFFFF"/>
                </a:solidFill>
                <a:latin typeface="Comic Sans MS" panose="030F0702030302020204" pitchFamily="66" charset="0"/>
              </a:rPr>
              <a:t>Su nombre deriva de una traducción incorrecta del término en inglés, ya que la traducción correcta sería "ficción de/sobre la ciencia" o ficción científica.</a:t>
            </a:r>
          </a:p>
        </p:txBody>
      </p:sp>
    </p:spTree>
    <p:extLst>
      <p:ext uri="{BB962C8B-B14F-4D97-AF65-F5344CB8AC3E}">
        <p14:creationId xmlns:p14="http://schemas.microsoft.com/office/powerpoint/2010/main" val="3484281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ChangeArrowheads="1"/>
          </p:cNvSpPr>
          <p:nvPr/>
        </p:nvSpPr>
        <p:spPr bwMode="auto">
          <a:xfrm>
            <a:off x="2279650" y="692151"/>
            <a:ext cx="7488238"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s-ES" sz="3200">
                <a:solidFill>
                  <a:srgbClr val="FFFFFF"/>
                </a:solidFill>
                <a:latin typeface="Comic Sans MS" panose="030F0702030302020204" pitchFamily="66" charset="0"/>
              </a:rPr>
              <a:t>Si bien muchos expertos opinan que debería utilizarse éste último, la costumbre está demasiado extendida y sólo muy pocos lo utilizan. </a:t>
            </a:r>
          </a:p>
          <a:p>
            <a:pPr fontAlgn="base">
              <a:spcBef>
                <a:spcPct val="0"/>
              </a:spcBef>
              <a:spcAft>
                <a:spcPct val="0"/>
              </a:spcAft>
            </a:pPr>
            <a:r>
              <a:rPr lang="es-ES" sz="3200">
                <a:solidFill>
                  <a:srgbClr val="FFFFFF"/>
                </a:solidFill>
                <a:latin typeface="Comic Sans MS" panose="030F0702030302020204" pitchFamily="66" charset="0"/>
              </a:rPr>
              <a:t>En cualquier caso, en inglés también suele escribirse con un guión de unión, como "science-fiction", cuya abreviatura mundialmente conocida es "SCI-FI", pudiendo traducirse de igual modo al español como "ciencia-ficción", y en este caso sí se considera una traducción válida.</a:t>
            </a:r>
          </a:p>
        </p:txBody>
      </p:sp>
    </p:spTree>
    <p:extLst>
      <p:ext uri="{BB962C8B-B14F-4D97-AF65-F5344CB8AC3E}">
        <p14:creationId xmlns:p14="http://schemas.microsoft.com/office/powerpoint/2010/main" val="3509308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ChangeArrowheads="1"/>
          </p:cNvSpPr>
          <p:nvPr/>
        </p:nvSpPr>
        <p:spPr bwMode="auto">
          <a:xfrm>
            <a:off x="2711450" y="1125538"/>
            <a:ext cx="7056438"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s-ES" sz="3200">
                <a:solidFill>
                  <a:srgbClr val="FFFFFF"/>
                </a:solidFill>
                <a:latin typeface="Comic Sans MS" panose="030F0702030302020204" pitchFamily="66" charset="0"/>
              </a:rPr>
              <a:t>Los cuentos o historias de ciencia ficción exploran lo </a:t>
            </a:r>
            <a:r>
              <a:rPr lang="es-ES" sz="3200" b="1">
                <a:solidFill>
                  <a:srgbClr val="FFFFFF"/>
                </a:solidFill>
                <a:latin typeface="Comic Sans MS" panose="030F0702030302020204" pitchFamily="66" charset="0"/>
              </a:rPr>
              <a:t>desconocido</a:t>
            </a:r>
            <a:r>
              <a:rPr lang="es-ES" sz="3200">
                <a:solidFill>
                  <a:srgbClr val="FFFFFF"/>
                </a:solidFill>
                <a:latin typeface="Comic Sans MS" panose="030F0702030302020204" pitchFamily="66" charset="0"/>
              </a:rPr>
              <a:t> enmarcándolo en los efectos de la </a:t>
            </a:r>
            <a:r>
              <a:rPr lang="es-ES" sz="3200" b="1">
                <a:solidFill>
                  <a:srgbClr val="FFFFFF"/>
                </a:solidFill>
                <a:latin typeface="Comic Sans MS" panose="030F0702030302020204" pitchFamily="66" charset="0"/>
              </a:rPr>
              <a:t>ciencia</a:t>
            </a:r>
            <a:r>
              <a:rPr lang="es-ES" sz="3200">
                <a:solidFill>
                  <a:srgbClr val="FFFFFF"/>
                </a:solidFill>
                <a:latin typeface="Comic Sans MS" panose="030F0702030302020204" pitchFamily="66" charset="0"/>
              </a:rPr>
              <a:t> y la </a:t>
            </a:r>
            <a:r>
              <a:rPr lang="es-ES" sz="3200" b="1">
                <a:solidFill>
                  <a:srgbClr val="FFFFFF"/>
                </a:solidFill>
                <a:latin typeface="Comic Sans MS" panose="030F0702030302020204" pitchFamily="66" charset="0"/>
              </a:rPr>
              <a:t>tecnología</a:t>
            </a:r>
            <a:r>
              <a:rPr lang="es-ES" sz="3200">
                <a:solidFill>
                  <a:srgbClr val="FFFFFF"/>
                </a:solidFill>
                <a:latin typeface="Comic Sans MS" panose="030F0702030302020204" pitchFamily="66" charset="0"/>
              </a:rPr>
              <a:t> sobre la sociedad. Originalmente un género literario que también ha alcanzado gran desarrollo en el cine.</a:t>
            </a:r>
          </a:p>
        </p:txBody>
      </p:sp>
    </p:spTree>
    <p:extLst>
      <p:ext uri="{BB962C8B-B14F-4D97-AF65-F5344CB8AC3E}">
        <p14:creationId xmlns:p14="http://schemas.microsoft.com/office/powerpoint/2010/main" val="3925288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ChangeArrowheads="1"/>
          </p:cNvSpPr>
          <p:nvPr/>
        </p:nvSpPr>
        <p:spPr bwMode="auto">
          <a:xfrm>
            <a:off x="3000376" y="2492376"/>
            <a:ext cx="6911975"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s-ES" sz="3200" dirty="0">
                <a:solidFill>
                  <a:srgbClr val="FFFFFF"/>
                </a:solidFill>
                <a:latin typeface="Comic Sans MS" panose="030F0702030302020204" pitchFamily="66" charset="0"/>
              </a:rPr>
              <a:t>Habitualmente, las historias mezclan varios géneros, teniendo historias de terror, suspense, aventuras, románticas y </a:t>
            </a:r>
            <a:r>
              <a:rPr lang="es-ES" sz="3200" dirty="0" err="1">
                <a:solidFill>
                  <a:srgbClr val="FFFFFF"/>
                </a:solidFill>
                <a:latin typeface="Comic Sans MS" panose="030F0702030302020204" pitchFamily="66" charset="0"/>
              </a:rPr>
              <a:t>pseudohistóricas</a:t>
            </a:r>
            <a:r>
              <a:rPr lang="es-ES" sz="3200" dirty="0">
                <a:solidFill>
                  <a:srgbClr val="FFFFFF"/>
                </a:solidFill>
                <a:latin typeface="Comic Sans MS" panose="030F0702030302020204" pitchFamily="66" charset="0"/>
              </a:rPr>
              <a:t>.</a:t>
            </a:r>
          </a:p>
        </p:txBody>
      </p:sp>
    </p:spTree>
    <p:extLst>
      <p:ext uri="{BB962C8B-B14F-4D97-AF65-F5344CB8AC3E}">
        <p14:creationId xmlns:p14="http://schemas.microsoft.com/office/powerpoint/2010/main" val="1097943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ChangeArrowheads="1"/>
          </p:cNvSpPr>
          <p:nvPr/>
        </p:nvSpPr>
        <p:spPr bwMode="auto">
          <a:xfrm>
            <a:off x="2063751" y="2349501"/>
            <a:ext cx="7993063"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s-ES" sz="4800" dirty="0">
                <a:solidFill>
                  <a:srgbClr val="FFFFFF"/>
                </a:solidFill>
                <a:latin typeface="Comic Sans MS" panose="030F0702030302020204" pitchFamily="66" charset="0"/>
              </a:rPr>
              <a:t>Temas de Ciencia Ficción </a:t>
            </a:r>
          </a:p>
        </p:txBody>
      </p:sp>
    </p:spTree>
    <p:extLst>
      <p:ext uri="{BB962C8B-B14F-4D97-AF65-F5344CB8AC3E}">
        <p14:creationId xmlns:p14="http://schemas.microsoft.com/office/powerpoint/2010/main" val="496273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4" name="Rectangle 4"/>
          <p:cNvSpPr>
            <a:spLocks noChangeArrowheads="1"/>
          </p:cNvSpPr>
          <p:nvPr/>
        </p:nvSpPr>
        <p:spPr bwMode="auto">
          <a:xfrm>
            <a:off x="2511469" y="437368"/>
            <a:ext cx="7920038"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s-ES" sz="3200" dirty="0">
                <a:solidFill>
                  <a:srgbClr val="FFFFFF"/>
                </a:solidFill>
                <a:latin typeface="Comic Sans MS" panose="030F0702030302020204" pitchFamily="66" charset="0"/>
              </a:rPr>
              <a:t>- Futuros o alternativas temporales (diacronías), centrándose habitualmente en el desarrollo científico o social . </a:t>
            </a:r>
          </a:p>
          <a:p>
            <a:pPr fontAlgn="base">
              <a:spcBef>
                <a:spcPct val="0"/>
              </a:spcBef>
              <a:spcAft>
                <a:spcPct val="0"/>
              </a:spcAft>
            </a:pPr>
            <a:r>
              <a:rPr lang="es-ES" sz="3200" dirty="0">
                <a:solidFill>
                  <a:srgbClr val="FFFFFF"/>
                </a:solidFill>
                <a:latin typeface="Comic Sans MS" panose="030F0702030302020204" pitchFamily="66" charset="0"/>
              </a:rPr>
              <a:t>- Posibles inventos o descubrimientos científicos y técnicos. </a:t>
            </a:r>
          </a:p>
          <a:p>
            <a:pPr fontAlgn="base">
              <a:spcBef>
                <a:spcPct val="0"/>
              </a:spcBef>
              <a:spcAft>
                <a:spcPct val="0"/>
              </a:spcAft>
            </a:pPr>
            <a:r>
              <a:rPr lang="es-ES" sz="3200" dirty="0">
                <a:solidFill>
                  <a:srgbClr val="FFFFFF"/>
                </a:solidFill>
                <a:latin typeface="Comic Sans MS" panose="030F0702030302020204" pitchFamily="66" charset="0"/>
              </a:rPr>
              <a:t>- Contacto con extraterrestres (inteligentes o no) y sus consecuencias. </a:t>
            </a:r>
          </a:p>
          <a:p>
            <a:pPr fontAlgn="base">
              <a:spcBef>
                <a:spcPct val="0"/>
              </a:spcBef>
              <a:spcAft>
                <a:spcPct val="0"/>
              </a:spcAft>
            </a:pPr>
            <a:r>
              <a:rPr lang="es-ES" sz="3200" dirty="0">
                <a:solidFill>
                  <a:srgbClr val="FFFFFF"/>
                </a:solidFill>
                <a:latin typeface="Comic Sans MS" panose="030F0702030302020204" pitchFamily="66" charset="0"/>
              </a:rPr>
              <a:t>- Diferenciación del ser humano a partir de la comparación con robots, extraterrestres y otros seres </a:t>
            </a:r>
            <a:r>
              <a:rPr lang="es-ES" sz="3200" dirty="0" err="1">
                <a:solidFill>
                  <a:srgbClr val="FFFFFF"/>
                </a:solidFill>
                <a:latin typeface="Comic Sans MS" panose="030F0702030302020204" pitchFamily="66" charset="0"/>
              </a:rPr>
              <a:t>superinteligentes</a:t>
            </a:r>
            <a:r>
              <a:rPr lang="es-ES" sz="3200" dirty="0">
                <a:solidFill>
                  <a:srgbClr val="FFFFFF"/>
                </a:solidFill>
                <a:latin typeface="Comic Sans MS" panose="030F0702030302020204" pitchFamily="66" charset="0"/>
              </a:rPr>
              <a:t> . </a:t>
            </a:r>
          </a:p>
        </p:txBody>
      </p:sp>
    </p:spTree>
    <p:extLst>
      <p:ext uri="{BB962C8B-B14F-4D97-AF65-F5344CB8AC3E}">
        <p14:creationId xmlns:p14="http://schemas.microsoft.com/office/powerpoint/2010/main" val="76194227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ChangeArrowheads="1"/>
          </p:cNvSpPr>
          <p:nvPr/>
        </p:nvSpPr>
        <p:spPr bwMode="auto">
          <a:xfrm>
            <a:off x="1774825" y="2349500"/>
            <a:ext cx="838835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s-ES" sz="4800" dirty="0">
                <a:solidFill>
                  <a:srgbClr val="FFFFFF"/>
                </a:solidFill>
                <a:latin typeface="Comic Sans MS" panose="030F0702030302020204" pitchFamily="66" charset="0"/>
              </a:rPr>
              <a:t>Elementos de la </a:t>
            </a:r>
          </a:p>
          <a:p>
            <a:pPr algn="ctr" fontAlgn="base">
              <a:spcBef>
                <a:spcPct val="0"/>
              </a:spcBef>
              <a:spcAft>
                <a:spcPct val="0"/>
              </a:spcAft>
            </a:pPr>
            <a:r>
              <a:rPr lang="es-ES" sz="4800" dirty="0">
                <a:solidFill>
                  <a:srgbClr val="FFFFFF"/>
                </a:solidFill>
                <a:latin typeface="Comic Sans MS" panose="030F0702030302020204" pitchFamily="66" charset="0"/>
              </a:rPr>
              <a:t>Ciencia Ficción </a:t>
            </a:r>
          </a:p>
        </p:txBody>
      </p:sp>
    </p:spTree>
    <p:extLst>
      <p:ext uri="{BB962C8B-B14F-4D97-AF65-F5344CB8AC3E}">
        <p14:creationId xmlns:p14="http://schemas.microsoft.com/office/powerpoint/2010/main" val="1144496814"/>
      </p:ext>
    </p:extLst>
  </p:cSld>
  <p:clrMapOvr>
    <a:masterClrMapping/>
  </p:clrMapOvr>
</p:sld>
</file>

<file path=ppt/theme/theme1.xml><?xml version="1.0" encoding="utf-8"?>
<a:theme xmlns:a="http://schemas.openxmlformats.org/drawingml/2006/main" name="Cumbre">
  <a:themeElements>
    <a:clrScheme name="Cumbre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Cumb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Cumbre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Cumbre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Cumbre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Cumbre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Cumbre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Cumbre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Cumbre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Cumbre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Cumbre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496</Words>
  <Application>Microsoft Office PowerPoint</Application>
  <PresentationFormat>Panorámica</PresentationFormat>
  <Paragraphs>44</Paragraphs>
  <Slides>16</Slides>
  <Notes>16</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Calibri</vt:lpstr>
      <vt:lpstr>Comic Sans MS</vt:lpstr>
      <vt:lpstr>Cumbre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Liceo Profesor Misael Lobos Monroy</dc:creator>
  <cp:lastModifiedBy>juanito2122</cp:lastModifiedBy>
  <cp:revision>4</cp:revision>
  <dcterms:created xsi:type="dcterms:W3CDTF">2015-11-04T15:05:32Z</dcterms:created>
  <dcterms:modified xsi:type="dcterms:W3CDTF">2020-06-19T19:40:03Z</dcterms:modified>
</cp:coreProperties>
</file>