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0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40541" y="2164972"/>
            <a:ext cx="8945097" cy="2098226"/>
          </a:xfrm>
        </p:spPr>
        <p:txBody>
          <a:bodyPr/>
          <a:lstStyle/>
          <a:p>
            <a:r>
              <a:rPr lang="es-CL" dirty="0" smtClean="0"/>
              <a:t>Matemática</a:t>
            </a:r>
            <a:br>
              <a:rPr lang="es-CL" dirty="0" smtClean="0"/>
            </a:br>
            <a:r>
              <a:rPr lang="es-CL" dirty="0" smtClean="0"/>
              <a:t>Funciones y procesos infinitos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42448" y="4561397"/>
            <a:ext cx="7521414" cy="871215"/>
          </a:xfrm>
        </p:spPr>
        <p:txBody>
          <a:bodyPr>
            <a:noAutofit/>
          </a:bodyPr>
          <a:lstStyle/>
          <a:p>
            <a:pPr algn="just"/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“Identificar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describir rectas en plano, deducir la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 vectorial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recta y su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relación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ecuación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cartesiana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24807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165" y="685800"/>
            <a:ext cx="11120718" cy="217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84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7586" y="150007"/>
            <a:ext cx="11216022" cy="1988075"/>
          </a:xfrm>
        </p:spPr>
        <p:txBody>
          <a:bodyPr>
            <a:normAutofit/>
          </a:bodyPr>
          <a:lstStyle/>
          <a:p>
            <a:pPr algn="ctr"/>
            <a:r>
              <a:rPr lang="es-CL" sz="6600" b="1" dirty="0" smtClean="0">
                <a:solidFill>
                  <a:srgbClr val="FF0000"/>
                </a:solidFill>
              </a:rPr>
              <a:t>FUNCIONES Y</a:t>
            </a:r>
            <a:br>
              <a:rPr lang="es-CL" sz="6600" b="1" dirty="0" smtClean="0">
                <a:solidFill>
                  <a:srgbClr val="FF0000"/>
                </a:solidFill>
              </a:rPr>
            </a:br>
            <a:r>
              <a:rPr lang="es-CL" sz="6600" b="1" dirty="0" smtClean="0">
                <a:solidFill>
                  <a:srgbClr val="FF0000"/>
                </a:solidFill>
              </a:rPr>
              <a:t>PROCESOS INFINITOS</a:t>
            </a:r>
            <a:endParaRPr lang="es-CL" sz="6600" b="1" dirty="0">
              <a:solidFill>
                <a:srgbClr val="FF000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532965" y="2654392"/>
            <a:ext cx="9641541" cy="2241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Lamentablemente por la baja recepción de evaluaciones (9 personas, a las 21:50 horas equivalente a un 39%) no es posible realizar la retroalimentación por no ser representativa, espero obtener más de la mitad de evaluaciones para poder hacer un cierre. </a:t>
            </a:r>
            <a:endParaRPr lang="es-C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04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1565" y="188259"/>
            <a:ext cx="9601200" cy="1102659"/>
          </a:xfrm>
        </p:spPr>
        <p:txBody>
          <a:bodyPr>
            <a:normAutofit fontScale="90000"/>
          </a:bodyPr>
          <a:lstStyle/>
          <a:p>
            <a:pPr algn="ctr"/>
            <a:r>
              <a:rPr lang="es-CL" sz="8800" b="1" dirty="0" smtClean="0">
                <a:solidFill>
                  <a:srgbClr val="FF0000"/>
                </a:solidFill>
              </a:rPr>
              <a:t>MATEMÁTICA</a:t>
            </a:r>
            <a:endParaRPr lang="es-CL" sz="8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741393" y="1452282"/>
                <a:ext cx="9601200" cy="1210236"/>
              </a:xfrm>
            </p:spPr>
            <p:txBody>
              <a:bodyPr>
                <a:normAutofit/>
              </a:bodyPr>
              <a:lstStyle/>
              <a:p>
                <a:r>
                  <a:rPr lang="es-CL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Pasa por el origen y tiene un vector director: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s-CL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s-CL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1393" y="1452282"/>
                <a:ext cx="9601200" cy="1210236"/>
              </a:xfrm>
              <a:blipFill rotWithShape="0">
                <a:blip r:embed="rId2"/>
                <a:stretch>
                  <a:fillRect l="-1206" t="-703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2"/>
              <p:cNvSpPr txBox="1">
                <a:spLocks/>
              </p:cNvSpPr>
              <p:nvPr/>
            </p:nvSpPr>
            <p:spPr>
              <a:xfrm>
                <a:off x="1741393" y="2823882"/>
                <a:ext cx="9601200" cy="16001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puntos de ella:</a:t>
                </a:r>
                <a:endParaRPr lang="es-C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Franklin Gothic Book" panose="020B05030201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6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36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6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CL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s-C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s-CL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5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1393" y="2823882"/>
                <a:ext cx="9601200" cy="1600199"/>
              </a:xfrm>
              <a:prstGeom prst="rect">
                <a:avLst/>
              </a:prstGeom>
              <a:blipFill rotWithShape="0">
                <a:blip r:embed="rId3"/>
                <a:stretch>
                  <a:fillRect l="-1206" t="-532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9920" y="4585445"/>
            <a:ext cx="915352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95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6918" y="0"/>
            <a:ext cx="6129618" cy="988358"/>
          </a:xfrm>
        </p:spPr>
        <p:txBody>
          <a:bodyPr>
            <a:normAutofit fontScale="90000"/>
          </a:bodyPr>
          <a:lstStyle/>
          <a:p>
            <a:pPr algn="ctr"/>
            <a:r>
              <a:rPr lang="es-CL" sz="9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CL" sz="9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CL" sz="9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CL" sz="9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CL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CL" sz="9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CL" sz="9600" dirty="0" smtClean="0">
                <a:solidFill>
                  <a:srgbClr val="2703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CL" sz="9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CL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s-CL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284194"/>
                <a:ext cx="11246224" cy="4834218"/>
              </a:xfrm>
            </p:spPr>
            <p:txBody>
              <a:bodyPr>
                <a:noAutofit/>
              </a:bodyPr>
              <a:lstStyle/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Determina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ecuación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vectorial de la recta que pasa por dos puntos dados: </a:t>
                </a:r>
                <a:r>
                  <a:rPr lang="es-CL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(–4, 6) y </a:t>
                </a:r>
                <a:r>
                  <a:rPr lang="es-CL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(4, –2).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puede determinar la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ecuación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vectorial de la recta a partir de los puntos </a:t>
                </a:r>
                <a:r>
                  <a:rPr lang="es-CL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(1, 1) y </a:t>
                </a:r>
                <a:r>
                  <a:rPr lang="es-CL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(4, 4)? En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caso afirmativo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¿cuál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 su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ecuación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vectorial?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Dada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ecuación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vectorial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sz="2400" b="1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s-CL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s-CL" sz="2400" b="1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s-CL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1, 2</m:t>
                        </m:r>
                      </m:e>
                    </m:d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s-CL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𝜆</m:t>
                    </m:r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CL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4, 8</m:t>
                    </m:r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determina tres puntos que pertenezcan a la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recta.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Determina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ecuación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vectorial de una recta paralela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sz="24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s-CL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s-CL" sz="2400" b="1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s-CL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2, –5</m:t>
                        </m:r>
                      </m:e>
                    </m:d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s-CL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𝜆</m:t>
                    </m:r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(1</m:t>
                    </m:r>
                    <m:r>
                      <a:rPr lang="es-CL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–</m:t>
                    </m:r>
                    <m:r>
                      <a:rPr lang="es-CL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luego,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grafica ambas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rectas.</a:t>
                </a: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284194"/>
                <a:ext cx="11246224" cy="4834218"/>
              </a:xfrm>
              <a:blipFill rotWithShape="0">
                <a:blip r:embed="rId2"/>
                <a:stretch>
                  <a:fillRect l="-705" b="-378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542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0779" y="-6724"/>
            <a:ext cx="11127443" cy="1485900"/>
          </a:xfrm>
        </p:spPr>
        <p:txBody>
          <a:bodyPr>
            <a:normAutofit/>
          </a:bodyPr>
          <a:lstStyle/>
          <a:p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 la ecuación vectorial de la recta que pasa por dos puntos dados: </a:t>
            </a:r>
            <a:r>
              <a:rPr lang="es-C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(–4, 6) y </a:t>
            </a:r>
            <a:r>
              <a:rPr lang="es-C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(4, –2</a:t>
            </a:r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Marcador de contenido 2"/>
              <p:cNvSpPr txBox="1">
                <a:spLocks/>
              </p:cNvSpPr>
              <p:nvPr/>
            </p:nvSpPr>
            <p:spPr>
              <a:xfrm>
                <a:off x="880779" y="1620370"/>
                <a:ext cx="9601200" cy="16001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puntos de ella:</a:t>
                </a:r>
                <a:endParaRPr lang="es-C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Franklin Gothic Book" panose="020B05030201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6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36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6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CL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s-C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s-CL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4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779" y="1620370"/>
                <a:ext cx="9601200" cy="1600199"/>
              </a:xfrm>
              <a:prstGeom prst="rect">
                <a:avLst/>
              </a:prstGeom>
              <a:blipFill rotWithShape="0">
                <a:blip r:embed="rId2"/>
                <a:stretch>
                  <a:fillRect l="-1143" t="-572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2"/>
              <p:cNvSpPr txBox="1">
                <a:spLocks/>
              </p:cNvSpPr>
              <p:nvPr/>
            </p:nvSpPr>
            <p:spPr>
              <a:xfrm>
                <a:off x="1057830" y="3220569"/>
                <a:ext cx="11311221" cy="16001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s-CL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Primer paso: Determinar el vector director, para esto se debe encontrar el vector que existe entre A y B, realizando la sustracción.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4,−2</m:t>
                          </m:r>
                        </m:e>
                      </m:d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−4,6</m:t>
                          </m:r>
                        </m:e>
                      </m:d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=(8,−8)</m:t>
                      </m:r>
                    </m:oMath>
                  </m:oMathPara>
                </a14:m>
                <a:endParaRPr lang="es-CL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830" y="3220569"/>
                <a:ext cx="11311221" cy="1600199"/>
              </a:xfrm>
              <a:prstGeom prst="rect">
                <a:avLst/>
              </a:prstGeom>
              <a:blipFill rotWithShape="0">
                <a:blip r:embed="rId3"/>
                <a:stretch>
                  <a:fillRect l="-1132" t="-532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Marcador de contenido 2"/>
              <p:cNvSpPr txBox="1">
                <a:spLocks/>
              </p:cNvSpPr>
              <p:nvPr/>
            </p:nvSpPr>
            <p:spPr>
              <a:xfrm>
                <a:off x="1057830" y="5062817"/>
                <a:ext cx="11311221" cy="16001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s-CL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Segundo paso: Reemplazar en la ecuación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−4,6</m:t>
                          </m:r>
                        </m:e>
                      </m:d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8,−8</m:t>
                          </m:r>
                        </m:e>
                      </m:d>
                    </m:oMath>
                  </m:oMathPara>
                </a14:m>
                <a:endParaRPr lang="es-CL" sz="28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(4,−2)</m:t>
                      </m:r>
                      <m:r>
                        <a:rPr lang="es-CL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CL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s-CL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(8,−8)</m:t>
                      </m:r>
                    </m:oMath>
                  </m:oMathPara>
                </a14:m>
                <a:endParaRPr lang="es-C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CL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830" y="5062817"/>
                <a:ext cx="11311221" cy="1600199"/>
              </a:xfrm>
              <a:prstGeom prst="rect">
                <a:avLst/>
              </a:prstGeom>
              <a:blipFill rotWithShape="0">
                <a:blip r:embed="rId4"/>
                <a:stretch>
                  <a:fillRect l="-1132" t="-572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632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9756" y="134470"/>
            <a:ext cx="11432244" cy="148590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s-C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puede determinar la ecuación vectorial de la </a:t>
            </a:r>
            <a:r>
              <a:rPr lang="es-C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recta a </a:t>
            </a:r>
            <a:r>
              <a:rPr lang="es-C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partir de los puntos </a:t>
            </a:r>
            <a:r>
              <a:rPr lang="es-C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C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 1) y </a:t>
            </a:r>
            <a:r>
              <a:rPr lang="es-C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C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(4, 4)? En </a:t>
            </a:r>
            <a:r>
              <a:rPr lang="es-C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 afirmativo</a:t>
            </a:r>
            <a:r>
              <a:rPr lang="es-C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¿cuál es su ecuación vectorial?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Marcador de contenido 2"/>
              <p:cNvSpPr txBox="1">
                <a:spLocks/>
              </p:cNvSpPr>
              <p:nvPr/>
            </p:nvSpPr>
            <p:spPr>
              <a:xfrm>
                <a:off x="1057830" y="1801902"/>
                <a:ext cx="9601200" cy="11766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puntos de ella:</a:t>
                </a:r>
                <a:endParaRPr lang="es-C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Franklin Gothic Book" panose="020B05030201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6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36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6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C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𝛾</m:t>
                      </m:r>
                      <m:r>
                        <a:rPr lang="es-C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4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830" y="1801902"/>
                <a:ext cx="9601200" cy="1176618"/>
              </a:xfrm>
              <a:prstGeom prst="rect">
                <a:avLst/>
              </a:prstGeom>
              <a:blipFill rotWithShape="0">
                <a:blip r:embed="rId2"/>
                <a:stretch>
                  <a:fillRect l="-1206" t="-777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2"/>
              <p:cNvSpPr txBox="1">
                <a:spLocks/>
              </p:cNvSpPr>
              <p:nvPr/>
            </p:nvSpPr>
            <p:spPr>
              <a:xfrm>
                <a:off x="1057830" y="3220569"/>
                <a:ext cx="11311221" cy="16001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s-CL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Primer paso: Determinar el vector director, para esto se debe encontrar el vector que existe entre C y D, realizando la sustracción.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𝐶𝐷</m:t>
                          </m:r>
                        </m:e>
                      </m:acc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4,4</m:t>
                          </m:r>
                        </m:e>
                      </m:d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1,1</m:t>
                          </m:r>
                        </m:e>
                      </m:d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=(3,3)</m:t>
                      </m:r>
                    </m:oMath>
                  </m:oMathPara>
                </a14:m>
                <a:endParaRPr lang="es-CL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830" y="3220569"/>
                <a:ext cx="11311221" cy="1600199"/>
              </a:xfrm>
              <a:prstGeom prst="rect">
                <a:avLst/>
              </a:prstGeom>
              <a:blipFill rotWithShape="0">
                <a:blip r:embed="rId3"/>
                <a:stretch>
                  <a:fillRect l="-1132" t="-532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Marcador de contenido 2"/>
              <p:cNvSpPr txBox="1">
                <a:spLocks/>
              </p:cNvSpPr>
              <p:nvPr/>
            </p:nvSpPr>
            <p:spPr>
              <a:xfrm>
                <a:off x="1057830" y="5062817"/>
                <a:ext cx="11311221" cy="16001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s-CL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Segundo paso: Reemplazar en la ecuación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1,1</m:t>
                          </m:r>
                        </m:e>
                      </m:d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3,3</m:t>
                          </m:r>
                        </m:e>
                      </m:d>
                    </m:oMath>
                  </m:oMathPara>
                </a14:m>
                <a:endParaRPr lang="es-CL" sz="28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(4,4)</m:t>
                      </m:r>
                      <m:r>
                        <a:rPr lang="es-CL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CL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s-CL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(3,3)</m:t>
                      </m:r>
                    </m:oMath>
                  </m:oMathPara>
                </a14:m>
                <a:endParaRPr lang="es-C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CL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830" y="5062817"/>
                <a:ext cx="11311221" cy="1600199"/>
              </a:xfrm>
              <a:prstGeom prst="rect">
                <a:avLst/>
              </a:prstGeom>
              <a:blipFill rotWithShape="0">
                <a:blip r:embed="rId4"/>
                <a:stretch>
                  <a:fillRect l="-1132" t="-572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762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914400" y="215153"/>
                <a:ext cx="11120718" cy="1485900"/>
              </a:xfrm>
            </p:spPr>
            <p:txBody>
              <a:bodyPr>
                <a:normAutofit fontScale="90000"/>
              </a:bodyPr>
              <a:lstStyle/>
              <a:p>
                <a:r>
                  <a:rPr lang="es-C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Dada la ecuación vectorial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b="1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s-CL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s-CL" b="1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  <m:r>
                      <a:rPr lang="es-CL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s-CL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1, 2</m:t>
                        </m:r>
                      </m:e>
                    </m:d>
                    <m:r>
                      <a:rPr lang="es-CL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s-CL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𝜆</m:t>
                    </m:r>
                    <m:r>
                      <a:rPr lang="es-CL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(4, 8)</m:t>
                    </m:r>
                  </m:oMath>
                </a14:m>
                <a:r>
                  <a:rPr lang="es-C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determina tres puntos que pertenezcan a la recta.</a:t>
                </a:r>
                <a:br>
                  <a:rPr lang="es-C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s-CL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14400" y="215153"/>
                <a:ext cx="11120718" cy="1485900"/>
              </a:xfrm>
              <a:blipFill rotWithShape="0">
                <a:blip r:embed="rId2"/>
                <a:stretch>
                  <a:fillRect l="-1919" t="-11885" r="-142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Marcador de contenido 2"/>
              <p:cNvSpPr txBox="1">
                <a:spLocks/>
              </p:cNvSpPr>
              <p:nvPr/>
            </p:nvSpPr>
            <p:spPr>
              <a:xfrm>
                <a:off x="1358153" y="1909478"/>
                <a:ext cx="10233212" cy="4195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le debe asignar valores a </a:t>
                </a:r>
                <a14:m>
                  <m:oMath xmlns:m="http://schemas.openxmlformats.org/officeDocument/2006/math">
                    <m:r>
                      <a:rPr lang="es-CL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𝜆</m:t>
                    </m:r>
                  </m:oMath>
                </a14:m>
                <a:r>
                  <a:rPr lang="es-CL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endParaRPr lang="es-CL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s-CL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𝜆</m:t>
                    </m:r>
                    <m:r>
                      <a:rPr lang="es-CL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es-CL" sz="3200" b="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,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1,2</m:t>
                        </m:r>
                      </m:e>
                    </m:d>
                    <m:r>
                      <a:rPr lang="es-CL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  <m:d>
                      <m:dPr>
                        <m:ctrlPr>
                          <a:rPr lang="es-C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4,8</m:t>
                        </m:r>
                      </m:e>
                    </m:d>
                    <m:r>
                      <a:rPr lang="es-CL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s-C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1,2</m:t>
                        </m:r>
                      </m:e>
                    </m:d>
                    <m:r>
                      <a:rPr lang="es-CL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es-C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4,8</m:t>
                        </m:r>
                      </m:e>
                    </m:d>
                    <m:r>
                      <a:rPr lang="es-CL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s-C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−3,−6</m:t>
                        </m:r>
                      </m:e>
                    </m:d>
                  </m:oMath>
                </a14:m>
                <a:endParaRPr lang="es-CL" sz="32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CL" sz="32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=0,   </m:t>
                      </m:r>
                      <m:d>
                        <m:dPr>
                          <m:ctrlP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1,2</m:t>
                          </m:r>
                        </m:e>
                      </m:d>
                      <m:r>
                        <a:rPr lang="es-CL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+0</m:t>
                      </m:r>
                      <m:d>
                        <m:dPr>
                          <m:ctrlP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4,8</m:t>
                          </m:r>
                        </m:e>
                      </m:d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1,2</m:t>
                          </m:r>
                        </m:e>
                      </m:d>
                      <m:r>
                        <a:rPr lang="es-CL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  <m: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e>
                      </m:d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s-CL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s-CL" sz="32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CL" sz="32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=4</m:t>
                      </m:r>
                      <m:r>
                        <a:rPr lang="es-CL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d>
                        <m:dPr>
                          <m:ctrlP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1,2</m:t>
                          </m:r>
                        </m:e>
                      </m:d>
                      <m:r>
                        <a:rPr lang="es-CL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+4</m:t>
                      </m:r>
                      <m:d>
                        <m:dPr>
                          <m:ctrlP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4,8</m:t>
                          </m:r>
                        </m:e>
                      </m:d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CL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es-CL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16 </m:t>
                          </m:r>
                          <m:r>
                            <a:rPr lang="es-CL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32</m:t>
                          </m:r>
                        </m:e>
                      </m:d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s-CL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17</m:t>
                      </m:r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s-CL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34)</m:t>
                      </m:r>
                    </m:oMath>
                  </m:oMathPara>
                </a14:m>
                <a:endParaRPr lang="es-CL" sz="32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CL" sz="360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CL" sz="36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CL" sz="36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CL" sz="36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CL" sz="36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CL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153" y="1909478"/>
                <a:ext cx="10233212" cy="4195487"/>
              </a:xfrm>
              <a:prstGeom prst="rect">
                <a:avLst/>
              </a:prstGeom>
              <a:blipFill rotWithShape="0">
                <a:blip r:embed="rId3"/>
                <a:stretch>
                  <a:fillRect l="-1430" t="-261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61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726140" y="94130"/>
                <a:ext cx="11465860" cy="1485900"/>
              </a:xfrm>
            </p:spPr>
            <p:txBody>
              <a:bodyPr>
                <a:normAutofit fontScale="90000"/>
              </a:bodyPr>
              <a:lstStyle/>
              <a:p>
                <a:r>
                  <a:rPr lang="es-C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Determina la ecuación vectorial de una recta paralela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b="1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s-CL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s-CL" b="1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  <m:r>
                      <a:rPr lang="es-CL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s-CL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2, –5</m:t>
                        </m:r>
                      </m:e>
                    </m:d>
                    <m:r>
                      <a:rPr lang="es-CL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s-CL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𝜆</m:t>
                    </m:r>
                    <m:r>
                      <a:rPr lang="es-CL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(1, –4)</m:t>
                    </m:r>
                  </m:oMath>
                </a14:m>
                <a:r>
                  <a:rPr lang="es-C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luego, grafica ambas rectas.</a:t>
                </a:r>
                <a:br>
                  <a:rPr lang="es-C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s-CL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26140" y="94130"/>
                <a:ext cx="11465860" cy="1485900"/>
              </a:xfrm>
              <a:blipFill rotWithShape="0">
                <a:blip r:embed="rId2"/>
                <a:stretch>
                  <a:fillRect l="-1861" t="-11885" r="-1808" b="-331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0270" y="2030505"/>
            <a:ext cx="11093824" cy="1801907"/>
          </a:xfrm>
        </p:spPr>
        <p:txBody>
          <a:bodyPr>
            <a:normAutofit/>
          </a:bodyPr>
          <a:lstStyle/>
          <a:p>
            <a:pPr algn="just"/>
            <a:r>
              <a:rPr lang="es-C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determinar una ecuación paralela, debemos utilizar el vector director en este caso (1,-4) y realizar la ecuación con un punto cualquiera que no pertenezca a la recta anterior</a:t>
            </a:r>
            <a:endParaRPr lang="es-C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3979160" y="3832412"/>
                <a:ext cx="462549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3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s-CL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s-CL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s-CL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s-CL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)+</m:t>
                      </m:r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(1,−4)</m:t>
                      </m:r>
                    </m:oMath>
                  </m:oMathPara>
                </a14:m>
                <a:endParaRPr lang="es-CL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160" y="3832412"/>
                <a:ext cx="4625497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3979160" y="4549589"/>
                <a:ext cx="462549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3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s-CL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s-CL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s-CL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s-CL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)+</m:t>
                      </m:r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(1,−4)</m:t>
                      </m:r>
                    </m:oMath>
                  </m:oMathPara>
                </a14:m>
                <a:endParaRPr lang="es-CL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160" y="4549589"/>
                <a:ext cx="4625497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3979160" y="5266766"/>
                <a:ext cx="530626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3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s-CL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s-CL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s-CL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−1</m:t>
                      </m:r>
                      <m:r>
                        <a:rPr lang="es-CL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)+</m:t>
                      </m:r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s-CL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(1,−4)</m:t>
                      </m:r>
                    </m:oMath>
                  </m:oMathPara>
                </a14:m>
                <a:endParaRPr lang="es-CL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160" y="5266766"/>
                <a:ext cx="5306261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941294"/>
          </a:xfrm>
        </p:spPr>
        <p:txBody>
          <a:bodyPr>
            <a:noAutofit/>
          </a:bodyPr>
          <a:lstStyle/>
          <a:p>
            <a:pPr algn="ctr"/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 Vectorial a Cartesiana</a:t>
            </a:r>
            <a:endParaRPr lang="es-CL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75" y="941294"/>
            <a:ext cx="10757509" cy="197783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975" y="3093663"/>
            <a:ext cx="7597590" cy="249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9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438</TotalTime>
  <Words>352</Words>
  <Application>Microsoft Office PowerPoint</Application>
  <PresentationFormat>Panorámica</PresentationFormat>
  <Paragraphs>48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Cambria Math</vt:lpstr>
      <vt:lpstr>Franklin Gothic Book</vt:lpstr>
      <vt:lpstr>Times New Roman</vt:lpstr>
      <vt:lpstr>Crop</vt:lpstr>
      <vt:lpstr>Matemática Funciones y procesos infinitos</vt:lpstr>
      <vt:lpstr>FUNCIONES Y PROCESOS INFINITOS</vt:lpstr>
      <vt:lpstr>MATEMÁTICA</vt:lpstr>
      <vt:lpstr>Actividad</vt:lpstr>
      <vt:lpstr>Determina la ecuación vectorial de la recta que pasa por dos puntos dados: A(–4, 6) y B(4, –2).</vt:lpstr>
      <vt:lpstr>Se puede determinar la ecuación vectorial de la recta a partir de los puntos C(1, 1) y D(4, 4)? En caso afirmativo, ¿cuál es su ecuación vectorial?</vt:lpstr>
      <vt:lpstr>Dada la ecuación vectorial (x, y)=(1, 2)+λ(4, 8), determina tres puntos que pertenezcan a la recta. </vt:lpstr>
      <vt:lpstr>Determina la ecuación vectorial de una recta paralela a (x, y)=(2, –5)+λ(1, –4); luego, grafica ambas rectas. </vt:lpstr>
      <vt:lpstr>Ecuación Vectorial a Cartesiana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</dc:creator>
  <cp:lastModifiedBy>Marian</cp:lastModifiedBy>
  <cp:revision>28</cp:revision>
  <dcterms:created xsi:type="dcterms:W3CDTF">2020-06-18T21:51:29Z</dcterms:created>
  <dcterms:modified xsi:type="dcterms:W3CDTF">2020-06-26T16:50:57Z</dcterms:modified>
</cp:coreProperties>
</file>