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0541" y="2164972"/>
            <a:ext cx="8945097" cy="2098226"/>
          </a:xfrm>
        </p:spPr>
        <p:txBody>
          <a:bodyPr/>
          <a:lstStyle/>
          <a:p>
            <a:r>
              <a:rPr lang="es-CL" dirty="0" smtClean="0"/>
              <a:t>Matemática</a:t>
            </a:r>
            <a:br>
              <a:rPr lang="es-CL" dirty="0" smtClean="0"/>
            </a:br>
            <a:r>
              <a:rPr lang="es-CL" dirty="0" smtClean="0"/>
              <a:t>Funciones y procesos infinitos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42448" y="4561397"/>
            <a:ext cx="7521414" cy="871215"/>
          </a:xfrm>
        </p:spPr>
        <p:txBody>
          <a:bodyPr>
            <a:noAutofit/>
          </a:bodyPr>
          <a:lstStyle/>
          <a:p>
            <a:pPr algn="just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“Identificar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describir rectas en plano, deducir la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recta y su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ecuación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cartesiana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(MATE´MÁTICA)</a:t>
            </a:r>
            <a:endParaRPr lang="es-C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“Desarrollar evaluación formativa relacionada a inecuaciones de primer grado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(FUNCIONES)</a:t>
            </a: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340706">
            <a:off x="4114800" y="1048871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s-CL" sz="8800" b="1" dirty="0" smtClean="0">
                <a:solidFill>
                  <a:srgbClr val="FF0000"/>
                </a:solidFill>
              </a:rPr>
              <a:t>MATEMÁTICA</a:t>
            </a:r>
            <a:endParaRPr lang="es-CL" sz="8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Las maravillas de la fí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352" y="2362386"/>
            <a:ext cx="5882274" cy="328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9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346" y="1946176"/>
            <a:ext cx="9858581" cy="44504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1219196" y="121023"/>
                <a:ext cx="10721789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CL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Grafica en un mismo plano cartesiano los siguientes </a:t>
                </a:r>
                <a:r>
                  <a:rPr lang="es-CL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vectores.</a:t>
                </a:r>
                <a:endParaRPr lang="es-CL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L" sz="2400" i="1" dirty="0" smtClean="0">
                          <a:solidFill>
                            <a:srgbClr val="6600B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CL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CL" sz="24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CL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6,2</m:t>
                          </m:r>
                        </m:e>
                      </m:d>
                      <m:r>
                        <a:rPr lang="es-CL" sz="24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es-CL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es-CL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=</m:t>
                      </m:r>
                      <m:d>
                        <m:dPr>
                          <m:ctrlPr>
                            <a:rPr lang="es-CL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12,4</m:t>
                          </m:r>
                        </m:e>
                      </m:d>
                      <m:r>
                        <a:rPr lang="es-CL" sz="24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  </m:t>
                      </m:r>
                      <m:r>
                        <a:rPr lang="es-CL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s-CL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=</m:t>
                      </m:r>
                      <m:d>
                        <m:dPr>
                          <m:ctrlPr>
                            <a:rPr lang="es-CL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9, 3</m:t>
                          </m:r>
                        </m:e>
                      </m:d>
                    </m:oMath>
                  </m:oMathPara>
                </a14:m>
                <a:endParaRPr lang="es-CL" sz="2400" b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s-CL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¿Que puedes concluir</a:t>
                </a:r>
                <a:r>
                  <a:rPr lang="es-CL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s-C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96" y="121023"/>
                <a:ext cx="10721789" cy="1569660"/>
              </a:xfrm>
              <a:prstGeom prst="rect">
                <a:avLst/>
              </a:prstGeom>
              <a:blipFill rotWithShape="0">
                <a:blip r:embed="rId3"/>
                <a:stretch>
                  <a:fillRect t="-3113" b="-817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2196346" y="2134436"/>
            <a:ext cx="4383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observamos los 3 vectores</a:t>
            </a:r>
          </a:p>
          <a:p>
            <a:pPr algn="just"/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ienen la misma dirección, sentido</a:t>
            </a:r>
          </a:p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el módulo no.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25637" y="4171399"/>
            <a:ext cx="4383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 podemos afirmar que hay </a:t>
            </a:r>
          </a:p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recta que contiene a todos estos vectores. 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8011" y="363070"/>
            <a:ext cx="7247965" cy="806824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de la recta</a:t>
            </a:r>
            <a:endParaRPr lang="es-CL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741393" y="1452282"/>
                <a:ext cx="9601200" cy="1210236"/>
              </a:xfrm>
            </p:spPr>
            <p:txBody>
              <a:bodyPr>
                <a:normAutofit/>
              </a:bodyPr>
              <a:lstStyle/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Pasa por el origen y tiene un vector director: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1393" y="1452282"/>
                <a:ext cx="9601200" cy="1210236"/>
              </a:xfrm>
              <a:blipFill rotWithShape="0">
                <a:blip r:embed="rId2"/>
                <a:stretch>
                  <a:fillRect l="-1206" t="-703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1102659" y="2948507"/>
            <a:ext cx="10239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Ejemplo: Dado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punto </a:t>
            </a:r>
            <a:r>
              <a:rPr lang="es-C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7), determina la </a:t>
            </a:r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vectorial de la recta que </a:t>
            </a:r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 por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origen y el punto </a:t>
            </a:r>
            <a:r>
              <a:rPr lang="es-C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102659" y="4065493"/>
                <a:ext cx="10569388" cy="516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Diremos que el vector director será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CL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será aquel que se proyecta hasta (4,7) </a:t>
                </a:r>
                <a:endParaRPr lang="es-C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659" y="4065493"/>
                <a:ext cx="10569388" cy="516232"/>
              </a:xfrm>
              <a:prstGeom prst="rect">
                <a:avLst/>
              </a:prstGeom>
              <a:blipFill rotWithShape="0">
                <a:blip r:embed="rId3"/>
                <a:stretch>
                  <a:fillRect l="-923" b="-2588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992" y="4867714"/>
            <a:ext cx="8774695" cy="86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5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2965" y="341500"/>
            <a:ext cx="9601200" cy="779929"/>
          </a:xfrm>
        </p:spPr>
        <p:txBody>
          <a:bodyPr/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de la recta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65729"/>
                <a:ext cx="9601200" cy="4401671"/>
              </a:xfrm>
            </p:spPr>
            <p:txBody>
              <a:bodyPr/>
              <a:lstStyle/>
              <a:p>
                <a:r>
                  <a:rPr lang="es-CL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puntos de ella:</a:t>
                </a:r>
                <a:endParaRPr lang="es-CL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65729"/>
                <a:ext cx="9601200" cy="4401671"/>
              </a:xfrm>
              <a:blipFill rotWithShape="0">
                <a:blip r:embed="rId2"/>
                <a:stretch>
                  <a:fillRect l="-571" t="-110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328" y="2589959"/>
            <a:ext cx="9799825" cy="96754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5328" y="3901802"/>
            <a:ext cx="97821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1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-201706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s-CL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sz="9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CL" sz="9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CL" sz="9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CL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CL" sz="9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CL" sz="9600" dirty="0" smtClean="0">
                <a:solidFill>
                  <a:srgbClr val="2703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CL" sz="9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L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s-CL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93375" y="1284194"/>
                <a:ext cx="10757649" cy="4834218"/>
              </a:xfrm>
            </p:spPr>
            <p:txBody>
              <a:bodyPr>
                <a:noAutofit/>
              </a:bodyPr>
              <a:lstStyle/>
              <a:p>
                <a:pPr marL="457200" indent="-4572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Determina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de la recta que pasa por dos puntos dados: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(–4, 6) y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(4, –2).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puede determinar 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de la recta a partir de los puntos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 1) y </a:t>
                </a:r>
                <a:r>
                  <a:rPr lang="es-CL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(4, 4)? En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caso afirmativo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¿cuál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 su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vectorial?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Dada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s-CL" sz="2400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1, 2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</m:t>
                    </m:r>
                    <m:r>
                      <a:rPr lang="es-CL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4, 8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determina tres puntos que pertenezcan a 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recta.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Determina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ecuación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vectorial de una recta paralela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sz="24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s-CL" sz="2400" b="1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CL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2, –5</m:t>
                        </m:r>
                      </m:e>
                    </m:d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+(1</m:t>
                    </m:r>
                    <m:r>
                      <a:rPr lang="es-CL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–</m:t>
                    </m:r>
                    <m:r>
                      <a:rPr lang="es-CL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s-CL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luego, </a:t>
                </a:r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grafica ambas </a:t>
                </a:r>
                <a:r>
                  <a:rPr lang="es-CL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rectas.</a:t>
                </a:r>
                <a:endParaRPr lang="es-C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3375" y="1284194"/>
                <a:ext cx="10757649" cy="4834218"/>
              </a:xfrm>
              <a:blipFill rotWithShape="0">
                <a:blip r:embed="rId2"/>
                <a:stretch>
                  <a:fillRect l="-737" r="-907" b="-378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4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340706">
            <a:off x="1930399" y="572985"/>
            <a:ext cx="11216022" cy="4801172"/>
          </a:xfrm>
        </p:spPr>
        <p:txBody>
          <a:bodyPr>
            <a:normAutofit/>
          </a:bodyPr>
          <a:lstStyle/>
          <a:p>
            <a:pPr algn="ctr"/>
            <a:r>
              <a:rPr lang="es-CL" sz="8800" b="1" dirty="0" smtClean="0">
                <a:solidFill>
                  <a:srgbClr val="FF0000"/>
                </a:solidFill>
              </a:rPr>
              <a:t>FUNCIONES</a:t>
            </a:r>
            <a:br>
              <a:rPr lang="es-CL" sz="8800" b="1" dirty="0" smtClean="0">
                <a:solidFill>
                  <a:srgbClr val="FF0000"/>
                </a:solidFill>
              </a:rPr>
            </a:br>
            <a:r>
              <a:rPr lang="es-CL" sz="8800" b="1" dirty="0" smtClean="0">
                <a:solidFill>
                  <a:srgbClr val="FF0000"/>
                </a:solidFill>
              </a:rPr>
              <a:t>Y</a:t>
            </a:r>
            <a:br>
              <a:rPr lang="es-CL" sz="8800" b="1" dirty="0" smtClean="0">
                <a:solidFill>
                  <a:srgbClr val="FF0000"/>
                </a:solidFill>
              </a:rPr>
            </a:br>
            <a:r>
              <a:rPr lang="es-CL" sz="8800" b="1" dirty="0" smtClean="0">
                <a:solidFill>
                  <a:srgbClr val="FF0000"/>
                </a:solidFill>
              </a:rPr>
              <a:t>PROCESOS INFINITOS</a:t>
            </a:r>
            <a:endParaRPr lang="es-CL" sz="8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PSU Matemáticas: Inecuaciones - P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86" y="3509682"/>
            <a:ext cx="4318139" cy="288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4296149" y="6392676"/>
            <a:ext cx="8016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RESOLVER  EVALUACIÓN FORMATIVA ENVIADA A SUS CORREOS</a:t>
            </a: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0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226</TotalTime>
  <Words>217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Franklin Gothic Book</vt:lpstr>
      <vt:lpstr>Times New Roman</vt:lpstr>
      <vt:lpstr>Crop</vt:lpstr>
      <vt:lpstr>Matemática Funciones y procesos infinitos</vt:lpstr>
      <vt:lpstr>MATEMÁTICA</vt:lpstr>
      <vt:lpstr>Presentación de PowerPoint</vt:lpstr>
      <vt:lpstr>Ecuación Vectorial de la recta</vt:lpstr>
      <vt:lpstr>Ecuación Vectorial de la recta</vt:lpstr>
      <vt:lpstr>Actividad</vt:lpstr>
      <vt:lpstr>FUNCIONES Y PROCESOS INFINITOS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</dc:creator>
  <cp:lastModifiedBy>Marian</cp:lastModifiedBy>
  <cp:revision>14</cp:revision>
  <dcterms:created xsi:type="dcterms:W3CDTF">2020-06-18T21:51:29Z</dcterms:created>
  <dcterms:modified xsi:type="dcterms:W3CDTF">2020-06-19T12:58:18Z</dcterms:modified>
</cp:coreProperties>
</file>