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3560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320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078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062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32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76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343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045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549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382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204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A48F5-785C-4714-A8DF-0A402E2F056A}" type="datetimeFigureOut">
              <a:rPr lang="es-CL" smtClean="0"/>
              <a:t>29-05-2020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5138D-96EC-485C-9AE6-931A58F858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832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36584" y="980728"/>
            <a:ext cx="847084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OBJETIVO:</a:t>
            </a:r>
          </a:p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Leer un texto informativo y </a:t>
            </a:r>
          </a:p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responder en base a lo leído.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4149080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FF0000"/>
                </a:solidFill>
              </a:rPr>
              <a:t>ACTIVIDAD: </a:t>
            </a:r>
            <a:r>
              <a:rPr lang="es-CL" b="1" dirty="0" smtClean="0"/>
              <a:t>Con ayuda de tu libro página 90 y 91 «EL MATE» responde luego de haber leído el texto.</a:t>
            </a:r>
          </a:p>
          <a:p>
            <a:r>
              <a:rPr lang="es-CL" b="1" dirty="0" smtClean="0"/>
              <a:t>Registra el objetivo , preguntas  5, 6, 7 y 8 Y respuestas.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88109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ller\Desktop\SEXTO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0"/>
            <a:ext cx="6192688" cy="6780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53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Taller\Desktop\SEXTO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84784"/>
            <a:ext cx="6635579" cy="354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4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52</Words>
  <Application>Microsoft Office PowerPoint</Application>
  <PresentationFormat>Presentación en pantalla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Taller</dc:creator>
  <cp:lastModifiedBy>Taller</cp:lastModifiedBy>
  <cp:revision>2</cp:revision>
  <dcterms:created xsi:type="dcterms:W3CDTF">2020-05-29T20:40:27Z</dcterms:created>
  <dcterms:modified xsi:type="dcterms:W3CDTF">2020-05-29T20:56:32Z</dcterms:modified>
</cp:coreProperties>
</file>