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7E56-95EE-48E5-B8CA-DF7C02BC42D7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3023-9615-4B9D-B98F-8111D8CEC3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817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7E56-95EE-48E5-B8CA-DF7C02BC42D7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3023-9615-4B9D-B98F-8111D8CEC3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570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7E56-95EE-48E5-B8CA-DF7C02BC42D7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3023-9615-4B9D-B98F-8111D8CEC3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186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7E56-95EE-48E5-B8CA-DF7C02BC42D7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3023-9615-4B9D-B98F-8111D8CEC3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821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7E56-95EE-48E5-B8CA-DF7C02BC42D7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3023-9615-4B9D-B98F-8111D8CEC3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672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7E56-95EE-48E5-B8CA-DF7C02BC42D7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3023-9615-4B9D-B98F-8111D8CEC3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546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7E56-95EE-48E5-B8CA-DF7C02BC42D7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3023-9615-4B9D-B98F-8111D8CEC3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710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7E56-95EE-48E5-B8CA-DF7C02BC42D7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3023-9615-4B9D-B98F-8111D8CEC3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911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7E56-95EE-48E5-B8CA-DF7C02BC42D7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3023-9615-4B9D-B98F-8111D8CEC3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605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7E56-95EE-48E5-B8CA-DF7C02BC42D7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3023-9615-4B9D-B98F-8111D8CEC3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52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7E56-95EE-48E5-B8CA-DF7C02BC42D7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3023-9615-4B9D-B98F-8111D8CEC3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73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77E56-95EE-48E5-B8CA-DF7C02BC42D7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C3023-9615-4B9D-B98F-8111D8CEC3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896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bk4ZbgBW8&amp;t=1748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7V9y3lhDeg" TargetMode="External"/><Relationship Id="rId5" Type="http://schemas.openxmlformats.org/officeDocument/2006/relationships/hyperlink" Target="https://www.youtube.com/watch?v=Tnh_kPHp9LM" TargetMode="External"/><Relationship Id="rId4" Type="http://schemas.openxmlformats.org/officeDocument/2006/relationships/hyperlink" Target="https://www.youtube.com/watch?v=fCGgfrRAp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lle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0"/>
            <a:ext cx="7105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11560" y="1187809"/>
            <a:ext cx="1015663" cy="4482382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6° AÑO BASICO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007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ller\Desktop\LEER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26646"/>
            <a:ext cx="4678854" cy="68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62933" y="527773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2000" dirty="0" smtClean="0">
                <a:hlinkClick r:id="rId3"/>
              </a:rPr>
              <a:t>https://www.youtube.com/watch?v=nmbk4ZbgBW8&amp;t=1748s</a:t>
            </a:r>
            <a:r>
              <a:rPr lang="es-CL" sz="2000" dirty="0" smtClean="0"/>
              <a:t> </a:t>
            </a:r>
            <a:endParaRPr lang="es-CL" sz="2000" dirty="0"/>
          </a:p>
        </p:txBody>
      </p:sp>
      <p:sp>
        <p:nvSpPr>
          <p:cNvPr id="4" name="3 Rectángulo"/>
          <p:cNvSpPr/>
          <p:nvPr/>
        </p:nvSpPr>
        <p:spPr>
          <a:xfrm>
            <a:off x="662933" y="30746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 smtClean="0">
                <a:hlinkClick r:id="rId4"/>
              </a:rPr>
              <a:t>https://www.youtube.com/watch?v=fCGgfrRApCs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662933" y="38610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 smtClean="0">
                <a:hlinkClick r:id="rId5"/>
              </a:rPr>
              <a:t>https://www.youtube.com/watch?v=Tnh_kPHp9LM</a:t>
            </a:r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618099" y="46162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 smtClean="0">
                <a:hlinkClick r:id="rId6"/>
              </a:rPr>
              <a:t>https://www.youtube.com/watch?v=S7V9y3lhDeg</a:t>
            </a:r>
            <a:r>
              <a:rPr lang="es-CL" dirty="0" smtClean="0"/>
              <a:t>   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662933" y="404664"/>
            <a:ext cx="3621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ACTIVIDAD PREVIA…</a:t>
            </a:r>
          </a:p>
          <a:p>
            <a:endParaRPr lang="es-CL" dirty="0"/>
          </a:p>
          <a:p>
            <a:pPr marL="285750" indent="-285750">
              <a:buFont typeface="Wingdings" pitchFamily="2" charset="2"/>
              <a:buChar char="ü"/>
            </a:pPr>
            <a:r>
              <a:rPr lang="es-CL" b="1" dirty="0" smtClean="0"/>
              <a:t>Te invito a revisar las siguientes páginas . En ella se muestra la relación de un niño con los animales</a:t>
            </a:r>
            <a:r>
              <a:rPr lang="es-CL" dirty="0" smtClean="0"/>
              <a:t>. </a:t>
            </a:r>
          </a:p>
          <a:p>
            <a:r>
              <a:rPr lang="es-CL" dirty="0" smtClean="0"/>
              <a:t>Haz un </a:t>
            </a:r>
            <a:r>
              <a:rPr lang="es-CL" dirty="0" err="1" smtClean="0"/>
              <a:t>click</a:t>
            </a:r>
            <a:r>
              <a:rPr lang="es-CL" dirty="0"/>
              <a:t> </a:t>
            </a:r>
            <a:r>
              <a:rPr lang="es-CL" dirty="0" smtClean="0"/>
              <a:t>sobre el link y pincha abrir hipervínculo.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81965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51</Words>
  <Application>Microsoft Office PowerPoint</Application>
  <PresentationFormat>Presentación en pantalla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Taller</dc:creator>
  <cp:lastModifiedBy>Taller</cp:lastModifiedBy>
  <cp:revision>6</cp:revision>
  <dcterms:created xsi:type="dcterms:W3CDTF">2020-05-01T18:18:26Z</dcterms:created>
  <dcterms:modified xsi:type="dcterms:W3CDTF">2020-05-01T20:37:41Z</dcterms:modified>
</cp:coreProperties>
</file>