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465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8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71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08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19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4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22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9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4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7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56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4A274-0F75-4842-905A-2AD0562E80EB}" type="datetimeFigureOut">
              <a:rPr lang="es-CL" smtClean="0"/>
              <a:t>29-05-2020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134E-14CA-44E1-A74C-0C197FE740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88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8229" y="548680"/>
            <a:ext cx="814755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OBJETIVO: RECONOCER LOS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TIPOS DE AMBIENTES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UN NARRACIÓN</a:t>
            </a:r>
            <a:endParaRPr lang="es-E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3573016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FF0000"/>
                </a:solidFill>
              </a:rPr>
              <a:t>ACTIVIDAD: </a:t>
            </a:r>
            <a:r>
              <a:rPr lang="es-CL" b="1" dirty="0" smtClean="0"/>
              <a:t>Lee el texto «El cuento del monje y el general» página 70-71 de tu libro de lenguaje y completa la tabla de acuerdo al contenido entregado en la última clase y diapositivas enviadas al correo institucional.</a:t>
            </a:r>
          </a:p>
          <a:p>
            <a:r>
              <a:rPr lang="es-CL" b="1" dirty="0" smtClean="0"/>
              <a:t>Registra  el objetivo y la tabla de 3 entradas en tu cuaderno 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2342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029075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60" y="1378038"/>
            <a:ext cx="4370828" cy="51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0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02957" cy="49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96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Taller</dc:creator>
  <cp:lastModifiedBy>Taller</cp:lastModifiedBy>
  <cp:revision>5</cp:revision>
  <dcterms:created xsi:type="dcterms:W3CDTF">2020-05-29T20:57:45Z</dcterms:created>
  <dcterms:modified xsi:type="dcterms:W3CDTF">2020-05-29T21:15:26Z</dcterms:modified>
</cp:coreProperties>
</file>