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7" r:id="rId8"/>
    <p:sldId id="263" r:id="rId9"/>
    <p:sldId id="264" r:id="rId10"/>
    <p:sldId id="265" r:id="rId11"/>
    <p:sldId id="266" r:id="rId12"/>
    <p:sldId id="262" r:id="rId13"/>
    <p:sldId id="268" r:id="rId14"/>
    <p:sldId id="269" r:id="rId15"/>
    <p:sldId id="270" r:id="rId16"/>
    <p:sldId id="271" r:id="rId17"/>
    <p:sldId id="272" r:id="rId18"/>
    <p:sldId id="273" r:id="rId19"/>
    <p:sldId id="274" r:id="rId20"/>
    <p:sldId id="277" r:id="rId21"/>
    <p:sldId id="275" r:id="rId22"/>
    <p:sldId id="276" r:id="rId23"/>
    <p:sldId id="278" r:id="rId24"/>
    <p:sldId id="279" r:id="rId25"/>
    <p:sldId id="280" r:id="rId26"/>
    <p:sldId id="281" r:id="rId27"/>
    <p:sldId id="282" r:id="rId28"/>
    <p:sldId id="283" r:id="rId29"/>
    <p:sldId id="284" r:id="rId30"/>
    <p:sldId id="286" r:id="rId31"/>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333"/>
    <p:restoredTop sz="92264"/>
  </p:normalViewPr>
  <p:slideViewPr>
    <p:cSldViewPr>
      <p:cViewPr varScale="1">
        <p:scale>
          <a:sx n="79" d="100"/>
          <a:sy n="79" d="100"/>
        </p:scale>
        <p:origin x="989" y="8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_rels/data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image" Target="../media/image2.jpg"/><Relationship Id="rId4" Type="http://schemas.openxmlformats.org/officeDocument/2006/relationships/image" Target="../media/image5.jpg"/></Relationships>
</file>

<file path=ppt/diagrams/_rels/drawing2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image" Target="../media/image2.jpg"/><Relationship Id="rId4"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1#6">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8">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BAD0D1-EA0C-4F2F-86A8-4A65AA5D48B2}" type="doc">
      <dgm:prSet loTypeId="urn:microsoft.com/office/officeart/2005/8/layout/vList5" loCatId="list" qsTypeId="urn:microsoft.com/office/officeart/2005/8/quickstyle/3d2" qsCatId="3D" csTypeId="urn:microsoft.com/office/officeart/2005/8/colors/colorful3" csCatId="colorful" phldr="1"/>
      <dgm:spPr/>
      <dgm:t>
        <a:bodyPr/>
        <a:lstStyle/>
        <a:p>
          <a:endParaRPr lang="es-CL"/>
        </a:p>
      </dgm:t>
    </dgm:pt>
    <dgm:pt modelId="{1DA0DFB2-EE7A-42EF-8F1B-BF853579A005}">
      <dgm:prSet phldrT="[Texto]"/>
      <dgm:spPr/>
      <dgm:t>
        <a:bodyPr/>
        <a:lstStyle/>
        <a:p>
          <a:r>
            <a:rPr lang="es-CL" b="1" dirty="0"/>
            <a:t>POSEE UN NARRADOR</a:t>
          </a:r>
        </a:p>
      </dgm:t>
    </dgm:pt>
    <dgm:pt modelId="{B0A21A97-8866-4CAF-9510-D194257BC2F7}" type="parTrans" cxnId="{E2B2F72E-3275-483E-9C8D-59C9E74A2112}">
      <dgm:prSet/>
      <dgm:spPr/>
      <dgm:t>
        <a:bodyPr/>
        <a:lstStyle/>
        <a:p>
          <a:endParaRPr lang="es-CL" b="1"/>
        </a:p>
      </dgm:t>
    </dgm:pt>
    <dgm:pt modelId="{EFA19ED5-7A5D-4389-81D8-7C95B8C03C3D}" type="sibTrans" cxnId="{E2B2F72E-3275-483E-9C8D-59C9E74A2112}">
      <dgm:prSet/>
      <dgm:spPr/>
      <dgm:t>
        <a:bodyPr/>
        <a:lstStyle/>
        <a:p>
          <a:endParaRPr lang="es-CL" b="1"/>
        </a:p>
      </dgm:t>
    </dgm:pt>
    <dgm:pt modelId="{12810E82-7282-4C55-ABFB-7655AD5F3FFE}">
      <dgm:prSet phldrT="[Texto]"/>
      <dgm:spPr/>
      <dgm:t>
        <a:bodyPr/>
        <a:lstStyle/>
        <a:p>
          <a:r>
            <a:rPr lang="es-CL" b="1" dirty="0"/>
            <a:t>ESTE ES DIFERENTE AL AUTOR.</a:t>
          </a:r>
        </a:p>
      </dgm:t>
    </dgm:pt>
    <dgm:pt modelId="{7B29EEAA-4D41-491C-8A70-C64EEC65DDC7}" type="parTrans" cxnId="{2913451F-6CC5-4524-B33F-83F6DAD67C52}">
      <dgm:prSet/>
      <dgm:spPr/>
      <dgm:t>
        <a:bodyPr/>
        <a:lstStyle/>
        <a:p>
          <a:endParaRPr lang="es-CL" b="1"/>
        </a:p>
      </dgm:t>
    </dgm:pt>
    <dgm:pt modelId="{1A1BE3E4-85AA-4861-8D00-4FD162EC1E24}" type="sibTrans" cxnId="{2913451F-6CC5-4524-B33F-83F6DAD67C52}">
      <dgm:prSet/>
      <dgm:spPr/>
      <dgm:t>
        <a:bodyPr/>
        <a:lstStyle/>
        <a:p>
          <a:endParaRPr lang="es-CL" b="1"/>
        </a:p>
      </dgm:t>
    </dgm:pt>
    <dgm:pt modelId="{AA125606-9122-4892-8923-27B7E136918F}">
      <dgm:prSet phldrT="[Texto]"/>
      <dgm:spPr/>
      <dgm:t>
        <a:bodyPr/>
        <a:lstStyle/>
        <a:p>
          <a:r>
            <a:rPr lang="es-CL" b="1" dirty="0"/>
            <a:t>SU OBJETIVO ES EXPONER UNA HISTORIA QUE PUEDE SER REAL O FICTICIA.</a:t>
          </a:r>
        </a:p>
      </dgm:t>
    </dgm:pt>
    <dgm:pt modelId="{F3A45909-BF71-4979-AD50-A3A49EEAA7DE}" type="parTrans" cxnId="{B1C2F10D-7654-4175-AE5D-CFF854582795}">
      <dgm:prSet/>
      <dgm:spPr/>
      <dgm:t>
        <a:bodyPr/>
        <a:lstStyle/>
        <a:p>
          <a:endParaRPr lang="es-CL" b="1"/>
        </a:p>
      </dgm:t>
    </dgm:pt>
    <dgm:pt modelId="{A02A30AD-C08A-40DA-A3D5-6CC0615D1271}" type="sibTrans" cxnId="{B1C2F10D-7654-4175-AE5D-CFF854582795}">
      <dgm:prSet/>
      <dgm:spPr/>
      <dgm:t>
        <a:bodyPr/>
        <a:lstStyle/>
        <a:p>
          <a:endParaRPr lang="es-CL" b="1"/>
        </a:p>
      </dgm:t>
    </dgm:pt>
    <dgm:pt modelId="{F76BE622-92AF-4C01-AB0B-7384C04DEA11}">
      <dgm:prSet phldrT="[Texto]"/>
      <dgm:spPr/>
      <dgm:t>
        <a:bodyPr/>
        <a:lstStyle/>
        <a:p>
          <a:r>
            <a:rPr lang="es-CL" b="1" dirty="0"/>
            <a:t>EL</a:t>
          </a:r>
          <a:r>
            <a:rPr lang="es-CL" b="1" baseline="0" dirty="0"/>
            <a:t> NARRADOR </a:t>
          </a:r>
          <a:endParaRPr lang="es-CL" b="1" dirty="0"/>
        </a:p>
      </dgm:t>
    </dgm:pt>
    <dgm:pt modelId="{7AA86193-E8F7-449B-9AC5-6F35D2A177C2}" type="parTrans" cxnId="{DB8464E0-9712-4CAD-9777-8ADEEA7BC844}">
      <dgm:prSet/>
      <dgm:spPr/>
      <dgm:t>
        <a:bodyPr/>
        <a:lstStyle/>
        <a:p>
          <a:endParaRPr lang="es-CL" b="1"/>
        </a:p>
      </dgm:t>
    </dgm:pt>
    <dgm:pt modelId="{12D3B142-C289-4144-974B-7DD307ABBA86}" type="sibTrans" cxnId="{DB8464E0-9712-4CAD-9777-8ADEEA7BC844}">
      <dgm:prSet/>
      <dgm:spPr/>
      <dgm:t>
        <a:bodyPr/>
        <a:lstStyle/>
        <a:p>
          <a:endParaRPr lang="es-CL" b="1"/>
        </a:p>
      </dgm:t>
    </dgm:pt>
    <dgm:pt modelId="{13445536-3AE3-4CA5-8664-14038097CA4F}">
      <dgm:prSet phldrT="[Texto]"/>
      <dgm:spPr/>
      <dgm:t>
        <a:bodyPr/>
        <a:lstStyle/>
        <a:p>
          <a:r>
            <a:rPr lang="es-CL" b="1" dirty="0"/>
            <a:t>PRESENTA A LOS PERSONAJES SEGÚN SU IMPORTANCIA DENTRO DE LA HISTORIA.</a:t>
          </a:r>
        </a:p>
      </dgm:t>
    </dgm:pt>
    <dgm:pt modelId="{04D07572-89FD-4DAC-B667-0523B0F5B0FB}" type="parTrans" cxnId="{A9F4A68D-9353-4C15-813A-D567E51A6AE1}">
      <dgm:prSet/>
      <dgm:spPr/>
      <dgm:t>
        <a:bodyPr/>
        <a:lstStyle/>
        <a:p>
          <a:endParaRPr lang="es-CL" b="1"/>
        </a:p>
      </dgm:t>
    </dgm:pt>
    <dgm:pt modelId="{FC6C6DC2-AAFA-4893-8B89-002200C336AB}" type="sibTrans" cxnId="{A9F4A68D-9353-4C15-813A-D567E51A6AE1}">
      <dgm:prSet/>
      <dgm:spPr/>
      <dgm:t>
        <a:bodyPr/>
        <a:lstStyle/>
        <a:p>
          <a:endParaRPr lang="es-CL" b="1"/>
        </a:p>
      </dgm:t>
    </dgm:pt>
    <dgm:pt modelId="{23CC49C2-7937-4E74-9CAA-C5353277AED5}">
      <dgm:prSet phldrT="[Texto]"/>
      <dgm:spPr/>
      <dgm:t>
        <a:bodyPr/>
        <a:lstStyle/>
        <a:p>
          <a:r>
            <a:rPr lang="es-CL" b="1" dirty="0"/>
            <a:t>DESCRIBE LOS AMBIENTES Y EXPONE ACONTECIMIENTOS QUE DAN SENTIDO A LA HISTORIA.</a:t>
          </a:r>
        </a:p>
      </dgm:t>
    </dgm:pt>
    <dgm:pt modelId="{B80B330B-AF23-4433-AAD2-042CFFC66979}" type="parTrans" cxnId="{5C70FFB6-AB5C-4522-A7CE-D10BCA28F340}">
      <dgm:prSet/>
      <dgm:spPr/>
      <dgm:t>
        <a:bodyPr/>
        <a:lstStyle/>
        <a:p>
          <a:endParaRPr lang="es-CL" b="1"/>
        </a:p>
      </dgm:t>
    </dgm:pt>
    <dgm:pt modelId="{E89A2CBF-0DC6-4C83-8F8C-0135985E3FE0}" type="sibTrans" cxnId="{5C70FFB6-AB5C-4522-A7CE-D10BCA28F340}">
      <dgm:prSet/>
      <dgm:spPr/>
      <dgm:t>
        <a:bodyPr/>
        <a:lstStyle/>
        <a:p>
          <a:endParaRPr lang="es-CL" b="1"/>
        </a:p>
      </dgm:t>
    </dgm:pt>
    <dgm:pt modelId="{E1FD1510-7498-4BB8-A69C-3612E01E64E5}">
      <dgm:prSet phldrT="[Texto]"/>
      <dgm:spPr/>
      <dgm:t>
        <a:bodyPr/>
        <a:lstStyle/>
        <a:p>
          <a:r>
            <a:rPr lang="es-CL" b="1" dirty="0"/>
            <a:t>EL AUTOR </a:t>
          </a:r>
        </a:p>
      </dgm:t>
    </dgm:pt>
    <dgm:pt modelId="{0EB8B05E-48AA-49B1-B0D5-3F50412F415F}" type="parTrans" cxnId="{2A33C6DD-7B81-4CA5-B1C0-DAE99F10AA79}">
      <dgm:prSet/>
      <dgm:spPr/>
      <dgm:t>
        <a:bodyPr/>
        <a:lstStyle/>
        <a:p>
          <a:endParaRPr lang="es-CL" b="1"/>
        </a:p>
      </dgm:t>
    </dgm:pt>
    <dgm:pt modelId="{38AA7112-5CD8-4B55-8232-6561BEA6FB46}" type="sibTrans" cxnId="{2A33C6DD-7B81-4CA5-B1C0-DAE99F10AA79}">
      <dgm:prSet/>
      <dgm:spPr/>
      <dgm:t>
        <a:bodyPr/>
        <a:lstStyle/>
        <a:p>
          <a:endParaRPr lang="es-CL" b="1"/>
        </a:p>
      </dgm:t>
    </dgm:pt>
    <dgm:pt modelId="{4546647B-DD7D-4B28-AA89-2B61AE18B828}">
      <dgm:prSet phldrT="[Texto]"/>
      <dgm:spPr/>
      <dgm:t>
        <a:bodyPr/>
        <a:lstStyle/>
        <a:p>
          <a:r>
            <a:rPr lang="es-CL" b="1" dirty="0"/>
            <a:t>ES UNA PERSONA REAL, QUE INVENTA AL NARRADOR Y LA HISTORIA QUE ÉL CUENTA AL LECTOR.</a:t>
          </a:r>
        </a:p>
      </dgm:t>
    </dgm:pt>
    <dgm:pt modelId="{75C1B0D4-A15B-4473-8334-95EE8AD675CB}" type="parTrans" cxnId="{2E5EB431-4C72-4ECF-AA9E-2E1AEFB62539}">
      <dgm:prSet/>
      <dgm:spPr/>
      <dgm:t>
        <a:bodyPr/>
        <a:lstStyle/>
        <a:p>
          <a:endParaRPr lang="es-CL" b="1"/>
        </a:p>
      </dgm:t>
    </dgm:pt>
    <dgm:pt modelId="{F0B0ACC2-3091-42C1-835C-C2C3100206C3}" type="sibTrans" cxnId="{2E5EB431-4C72-4ECF-AA9E-2E1AEFB62539}">
      <dgm:prSet/>
      <dgm:spPr/>
      <dgm:t>
        <a:bodyPr/>
        <a:lstStyle/>
        <a:p>
          <a:endParaRPr lang="es-CL" b="1"/>
        </a:p>
      </dgm:t>
    </dgm:pt>
    <dgm:pt modelId="{A169E9B3-5B84-4949-AC42-F6BA25A3EE8F}">
      <dgm:prSet phldrT="[Texto]"/>
      <dgm:spPr/>
      <dgm:t>
        <a:bodyPr/>
        <a:lstStyle/>
        <a:p>
          <a:r>
            <a:rPr lang="es-CL" b="1" dirty="0"/>
            <a:t>ES EL CREADOR DE TODO EL MUNDO QUE SE PRESENTA EN LA OBRA NARRATIVA.</a:t>
          </a:r>
        </a:p>
      </dgm:t>
    </dgm:pt>
    <dgm:pt modelId="{CD3B1C54-DC28-4B82-B312-5A1153D174BF}" type="parTrans" cxnId="{C05AC885-7370-4383-8913-D83D9B9D204A}">
      <dgm:prSet/>
      <dgm:spPr/>
      <dgm:t>
        <a:bodyPr/>
        <a:lstStyle/>
        <a:p>
          <a:endParaRPr lang="es-CL" b="1"/>
        </a:p>
      </dgm:t>
    </dgm:pt>
    <dgm:pt modelId="{620CBDB7-CA6E-44AA-B3EC-C845B2C46580}" type="sibTrans" cxnId="{C05AC885-7370-4383-8913-D83D9B9D204A}">
      <dgm:prSet/>
      <dgm:spPr/>
      <dgm:t>
        <a:bodyPr/>
        <a:lstStyle/>
        <a:p>
          <a:endParaRPr lang="es-CL" b="1"/>
        </a:p>
      </dgm:t>
    </dgm:pt>
    <dgm:pt modelId="{CFF878F4-1AEB-4649-A043-3A141AAB6755}" type="pres">
      <dgm:prSet presAssocID="{DFBAD0D1-EA0C-4F2F-86A8-4A65AA5D48B2}" presName="Name0" presStyleCnt="0">
        <dgm:presLayoutVars>
          <dgm:dir/>
          <dgm:animLvl val="lvl"/>
          <dgm:resizeHandles val="exact"/>
        </dgm:presLayoutVars>
      </dgm:prSet>
      <dgm:spPr/>
    </dgm:pt>
    <dgm:pt modelId="{E0920394-C5E0-4EAF-8A13-8E3FF0688C1E}" type="pres">
      <dgm:prSet presAssocID="{1DA0DFB2-EE7A-42EF-8F1B-BF853579A005}" presName="linNode" presStyleCnt="0"/>
      <dgm:spPr/>
    </dgm:pt>
    <dgm:pt modelId="{C4D1E106-8BDC-4B3B-9982-39E0C5F16B49}" type="pres">
      <dgm:prSet presAssocID="{1DA0DFB2-EE7A-42EF-8F1B-BF853579A005}" presName="parentText" presStyleLbl="node1" presStyleIdx="0" presStyleCnt="3">
        <dgm:presLayoutVars>
          <dgm:chMax val="1"/>
          <dgm:bulletEnabled val="1"/>
        </dgm:presLayoutVars>
      </dgm:prSet>
      <dgm:spPr/>
    </dgm:pt>
    <dgm:pt modelId="{E0A6ECBE-590C-402B-9EB1-41AC839B52DC}" type="pres">
      <dgm:prSet presAssocID="{1DA0DFB2-EE7A-42EF-8F1B-BF853579A005}" presName="descendantText" presStyleLbl="alignAccFollowNode1" presStyleIdx="0" presStyleCnt="3">
        <dgm:presLayoutVars>
          <dgm:bulletEnabled val="1"/>
        </dgm:presLayoutVars>
      </dgm:prSet>
      <dgm:spPr/>
    </dgm:pt>
    <dgm:pt modelId="{01136665-1A6B-4815-A08D-EEC71858B83C}" type="pres">
      <dgm:prSet presAssocID="{EFA19ED5-7A5D-4389-81D8-7C95B8C03C3D}" presName="sp" presStyleCnt="0"/>
      <dgm:spPr/>
    </dgm:pt>
    <dgm:pt modelId="{12207CBA-14C8-4F58-BB3D-2D2F771A384A}" type="pres">
      <dgm:prSet presAssocID="{F76BE622-92AF-4C01-AB0B-7384C04DEA11}" presName="linNode" presStyleCnt="0"/>
      <dgm:spPr/>
    </dgm:pt>
    <dgm:pt modelId="{7CDA9442-64F4-4E50-AE6B-686405880DBC}" type="pres">
      <dgm:prSet presAssocID="{F76BE622-92AF-4C01-AB0B-7384C04DEA11}" presName="parentText" presStyleLbl="node1" presStyleIdx="1" presStyleCnt="3">
        <dgm:presLayoutVars>
          <dgm:chMax val="1"/>
          <dgm:bulletEnabled val="1"/>
        </dgm:presLayoutVars>
      </dgm:prSet>
      <dgm:spPr/>
    </dgm:pt>
    <dgm:pt modelId="{227F8371-6BAE-4177-AB70-C82FE2BBF522}" type="pres">
      <dgm:prSet presAssocID="{F76BE622-92AF-4C01-AB0B-7384C04DEA11}" presName="descendantText" presStyleLbl="alignAccFollowNode1" presStyleIdx="1" presStyleCnt="3">
        <dgm:presLayoutVars>
          <dgm:bulletEnabled val="1"/>
        </dgm:presLayoutVars>
      </dgm:prSet>
      <dgm:spPr/>
    </dgm:pt>
    <dgm:pt modelId="{56744888-96D5-4CD3-A587-6FE7913050B5}" type="pres">
      <dgm:prSet presAssocID="{12D3B142-C289-4144-974B-7DD307ABBA86}" presName="sp" presStyleCnt="0"/>
      <dgm:spPr/>
    </dgm:pt>
    <dgm:pt modelId="{40A54CCB-33C6-4326-A65D-53D054BB51AE}" type="pres">
      <dgm:prSet presAssocID="{E1FD1510-7498-4BB8-A69C-3612E01E64E5}" presName="linNode" presStyleCnt="0"/>
      <dgm:spPr/>
    </dgm:pt>
    <dgm:pt modelId="{9D22F8D1-D84A-444C-9712-2F0A875CDCA9}" type="pres">
      <dgm:prSet presAssocID="{E1FD1510-7498-4BB8-A69C-3612E01E64E5}" presName="parentText" presStyleLbl="node1" presStyleIdx="2" presStyleCnt="3">
        <dgm:presLayoutVars>
          <dgm:chMax val="1"/>
          <dgm:bulletEnabled val="1"/>
        </dgm:presLayoutVars>
      </dgm:prSet>
      <dgm:spPr/>
    </dgm:pt>
    <dgm:pt modelId="{562C4802-D7D6-477F-A1C7-91D21A416259}" type="pres">
      <dgm:prSet presAssocID="{E1FD1510-7498-4BB8-A69C-3612E01E64E5}" presName="descendantText" presStyleLbl="alignAccFollowNode1" presStyleIdx="2" presStyleCnt="3">
        <dgm:presLayoutVars>
          <dgm:bulletEnabled val="1"/>
        </dgm:presLayoutVars>
      </dgm:prSet>
      <dgm:spPr/>
    </dgm:pt>
  </dgm:ptLst>
  <dgm:cxnLst>
    <dgm:cxn modelId="{96B01701-10DE-484F-91E0-179532F564E7}" type="presOf" srcId="{1DA0DFB2-EE7A-42EF-8F1B-BF853579A005}" destId="{C4D1E106-8BDC-4B3B-9982-39E0C5F16B49}" srcOrd="0" destOrd="0" presId="urn:microsoft.com/office/officeart/2005/8/layout/vList5"/>
    <dgm:cxn modelId="{4F54B609-3787-4796-A8C8-7FDA8B3166FF}" type="presOf" srcId="{12810E82-7282-4C55-ABFB-7655AD5F3FFE}" destId="{E0A6ECBE-590C-402B-9EB1-41AC839B52DC}" srcOrd="0" destOrd="0" presId="urn:microsoft.com/office/officeart/2005/8/layout/vList5"/>
    <dgm:cxn modelId="{B1C2F10D-7654-4175-AE5D-CFF854582795}" srcId="{1DA0DFB2-EE7A-42EF-8F1B-BF853579A005}" destId="{AA125606-9122-4892-8923-27B7E136918F}" srcOrd="1" destOrd="0" parTransId="{F3A45909-BF71-4979-AD50-A3A49EEAA7DE}" sibTransId="{A02A30AD-C08A-40DA-A3D5-6CC0615D1271}"/>
    <dgm:cxn modelId="{910DF11A-69E2-47B6-87A1-FB34D1594964}" type="presOf" srcId="{23CC49C2-7937-4E74-9CAA-C5353277AED5}" destId="{227F8371-6BAE-4177-AB70-C82FE2BBF522}" srcOrd="0" destOrd="1" presId="urn:microsoft.com/office/officeart/2005/8/layout/vList5"/>
    <dgm:cxn modelId="{2913451F-6CC5-4524-B33F-83F6DAD67C52}" srcId="{1DA0DFB2-EE7A-42EF-8F1B-BF853579A005}" destId="{12810E82-7282-4C55-ABFB-7655AD5F3FFE}" srcOrd="0" destOrd="0" parTransId="{7B29EEAA-4D41-491C-8A70-C64EEC65DDC7}" sibTransId="{1A1BE3E4-85AA-4861-8D00-4FD162EC1E24}"/>
    <dgm:cxn modelId="{6D8A2D2D-8FAB-435B-9F26-AA1228205B57}" type="presOf" srcId="{E1FD1510-7498-4BB8-A69C-3612E01E64E5}" destId="{9D22F8D1-D84A-444C-9712-2F0A875CDCA9}" srcOrd="0" destOrd="0" presId="urn:microsoft.com/office/officeart/2005/8/layout/vList5"/>
    <dgm:cxn modelId="{E2B2F72E-3275-483E-9C8D-59C9E74A2112}" srcId="{DFBAD0D1-EA0C-4F2F-86A8-4A65AA5D48B2}" destId="{1DA0DFB2-EE7A-42EF-8F1B-BF853579A005}" srcOrd="0" destOrd="0" parTransId="{B0A21A97-8866-4CAF-9510-D194257BC2F7}" sibTransId="{EFA19ED5-7A5D-4389-81D8-7C95B8C03C3D}"/>
    <dgm:cxn modelId="{2E5EB431-4C72-4ECF-AA9E-2E1AEFB62539}" srcId="{E1FD1510-7498-4BB8-A69C-3612E01E64E5}" destId="{4546647B-DD7D-4B28-AA89-2B61AE18B828}" srcOrd="0" destOrd="0" parTransId="{75C1B0D4-A15B-4473-8334-95EE8AD675CB}" sibTransId="{F0B0ACC2-3091-42C1-835C-C2C3100206C3}"/>
    <dgm:cxn modelId="{9FFD3161-F46B-4705-8AFD-4907F60665F9}" type="presOf" srcId="{4546647B-DD7D-4B28-AA89-2B61AE18B828}" destId="{562C4802-D7D6-477F-A1C7-91D21A416259}" srcOrd="0" destOrd="0" presId="urn:microsoft.com/office/officeart/2005/8/layout/vList5"/>
    <dgm:cxn modelId="{C05AC885-7370-4383-8913-D83D9B9D204A}" srcId="{E1FD1510-7498-4BB8-A69C-3612E01E64E5}" destId="{A169E9B3-5B84-4949-AC42-F6BA25A3EE8F}" srcOrd="1" destOrd="0" parTransId="{CD3B1C54-DC28-4B82-B312-5A1153D174BF}" sibTransId="{620CBDB7-CA6E-44AA-B3EC-C845B2C46580}"/>
    <dgm:cxn modelId="{A9F4A68D-9353-4C15-813A-D567E51A6AE1}" srcId="{F76BE622-92AF-4C01-AB0B-7384C04DEA11}" destId="{13445536-3AE3-4CA5-8664-14038097CA4F}" srcOrd="0" destOrd="0" parTransId="{04D07572-89FD-4DAC-B667-0523B0F5B0FB}" sibTransId="{FC6C6DC2-AAFA-4893-8B89-002200C336AB}"/>
    <dgm:cxn modelId="{549AED99-334F-4765-9572-37F4F720BE26}" type="presOf" srcId="{AA125606-9122-4892-8923-27B7E136918F}" destId="{E0A6ECBE-590C-402B-9EB1-41AC839B52DC}" srcOrd="0" destOrd="1" presId="urn:microsoft.com/office/officeart/2005/8/layout/vList5"/>
    <dgm:cxn modelId="{A42AF6A2-E2A1-4AAA-82CF-B381D92EB2D4}" type="presOf" srcId="{DFBAD0D1-EA0C-4F2F-86A8-4A65AA5D48B2}" destId="{CFF878F4-1AEB-4649-A043-3A141AAB6755}" srcOrd="0" destOrd="0" presId="urn:microsoft.com/office/officeart/2005/8/layout/vList5"/>
    <dgm:cxn modelId="{800AAEAB-5780-4BD0-9D7D-C4DE74006F97}" type="presOf" srcId="{F76BE622-92AF-4C01-AB0B-7384C04DEA11}" destId="{7CDA9442-64F4-4E50-AE6B-686405880DBC}" srcOrd="0" destOrd="0" presId="urn:microsoft.com/office/officeart/2005/8/layout/vList5"/>
    <dgm:cxn modelId="{5C70FFB6-AB5C-4522-A7CE-D10BCA28F340}" srcId="{F76BE622-92AF-4C01-AB0B-7384C04DEA11}" destId="{23CC49C2-7937-4E74-9CAA-C5353277AED5}" srcOrd="1" destOrd="0" parTransId="{B80B330B-AF23-4433-AAD2-042CFFC66979}" sibTransId="{E89A2CBF-0DC6-4C83-8F8C-0135985E3FE0}"/>
    <dgm:cxn modelId="{D1E16CBA-AD7C-4531-8387-E698496A6266}" type="presOf" srcId="{13445536-3AE3-4CA5-8664-14038097CA4F}" destId="{227F8371-6BAE-4177-AB70-C82FE2BBF522}" srcOrd="0" destOrd="0" presId="urn:microsoft.com/office/officeart/2005/8/layout/vList5"/>
    <dgm:cxn modelId="{5F8313D0-4503-4660-8144-4853BEDDA192}" type="presOf" srcId="{A169E9B3-5B84-4949-AC42-F6BA25A3EE8F}" destId="{562C4802-D7D6-477F-A1C7-91D21A416259}" srcOrd="0" destOrd="1" presId="urn:microsoft.com/office/officeart/2005/8/layout/vList5"/>
    <dgm:cxn modelId="{2A33C6DD-7B81-4CA5-B1C0-DAE99F10AA79}" srcId="{DFBAD0D1-EA0C-4F2F-86A8-4A65AA5D48B2}" destId="{E1FD1510-7498-4BB8-A69C-3612E01E64E5}" srcOrd="2" destOrd="0" parTransId="{0EB8B05E-48AA-49B1-B0D5-3F50412F415F}" sibTransId="{38AA7112-5CD8-4B55-8232-6561BEA6FB46}"/>
    <dgm:cxn modelId="{DB8464E0-9712-4CAD-9777-8ADEEA7BC844}" srcId="{DFBAD0D1-EA0C-4F2F-86A8-4A65AA5D48B2}" destId="{F76BE622-92AF-4C01-AB0B-7384C04DEA11}" srcOrd="1" destOrd="0" parTransId="{7AA86193-E8F7-449B-9AC5-6F35D2A177C2}" sibTransId="{12D3B142-C289-4144-974B-7DD307ABBA86}"/>
    <dgm:cxn modelId="{6FCF70B2-67E8-4E69-97D6-A3D3F33EA5B4}" type="presParOf" srcId="{CFF878F4-1AEB-4649-A043-3A141AAB6755}" destId="{E0920394-C5E0-4EAF-8A13-8E3FF0688C1E}" srcOrd="0" destOrd="0" presId="urn:microsoft.com/office/officeart/2005/8/layout/vList5"/>
    <dgm:cxn modelId="{10D3A9B4-AF1C-409E-92CF-404860246551}" type="presParOf" srcId="{E0920394-C5E0-4EAF-8A13-8E3FF0688C1E}" destId="{C4D1E106-8BDC-4B3B-9982-39E0C5F16B49}" srcOrd="0" destOrd="0" presId="urn:microsoft.com/office/officeart/2005/8/layout/vList5"/>
    <dgm:cxn modelId="{C8BEC197-20C1-4369-BAD2-940B350D4352}" type="presParOf" srcId="{E0920394-C5E0-4EAF-8A13-8E3FF0688C1E}" destId="{E0A6ECBE-590C-402B-9EB1-41AC839B52DC}" srcOrd="1" destOrd="0" presId="urn:microsoft.com/office/officeart/2005/8/layout/vList5"/>
    <dgm:cxn modelId="{D4AC604E-2CA4-4C95-9247-5372B5AA0404}" type="presParOf" srcId="{CFF878F4-1AEB-4649-A043-3A141AAB6755}" destId="{01136665-1A6B-4815-A08D-EEC71858B83C}" srcOrd="1" destOrd="0" presId="urn:microsoft.com/office/officeart/2005/8/layout/vList5"/>
    <dgm:cxn modelId="{CAFD3312-8D55-4C62-9BC7-16BE70FD17D6}" type="presParOf" srcId="{CFF878F4-1AEB-4649-A043-3A141AAB6755}" destId="{12207CBA-14C8-4F58-BB3D-2D2F771A384A}" srcOrd="2" destOrd="0" presId="urn:microsoft.com/office/officeart/2005/8/layout/vList5"/>
    <dgm:cxn modelId="{A2E1D0A3-9B63-4E75-A39C-3DFC68291998}" type="presParOf" srcId="{12207CBA-14C8-4F58-BB3D-2D2F771A384A}" destId="{7CDA9442-64F4-4E50-AE6B-686405880DBC}" srcOrd="0" destOrd="0" presId="urn:microsoft.com/office/officeart/2005/8/layout/vList5"/>
    <dgm:cxn modelId="{1C39B3AB-ACFC-4E9E-A225-D0C07B697F06}" type="presParOf" srcId="{12207CBA-14C8-4F58-BB3D-2D2F771A384A}" destId="{227F8371-6BAE-4177-AB70-C82FE2BBF522}" srcOrd="1" destOrd="0" presId="urn:microsoft.com/office/officeart/2005/8/layout/vList5"/>
    <dgm:cxn modelId="{258F3DD8-ACC1-4482-935C-FD7A2A426CC6}" type="presParOf" srcId="{CFF878F4-1AEB-4649-A043-3A141AAB6755}" destId="{56744888-96D5-4CD3-A587-6FE7913050B5}" srcOrd="3" destOrd="0" presId="urn:microsoft.com/office/officeart/2005/8/layout/vList5"/>
    <dgm:cxn modelId="{F97ABCF7-065F-4C35-BF05-66A977D98578}" type="presParOf" srcId="{CFF878F4-1AEB-4649-A043-3A141AAB6755}" destId="{40A54CCB-33C6-4326-A65D-53D054BB51AE}" srcOrd="4" destOrd="0" presId="urn:microsoft.com/office/officeart/2005/8/layout/vList5"/>
    <dgm:cxn modelId="{1C08C041-8F61-4FCF-8289-24E75BF5B9CA}" type="presParOf" srcId="{40A54CCB-33C6-4326-A65D-53D054BB51AE}" destId="{9D22F8D1-D84A-444C-9712-2F0A875CDCA9}" srcOrd="0" destOrd="0" presId="urn:microsoft.com/office/officeart/2005/8/layout/vList5"/>
    <dgm:cxn modelId="{85083F8D-CADF-4303-8A0F-5F05938D3B5D}" type="presParOf" srcId="{40A54CCB-33C6-4326-A65D-53D054BB51AE}" destId="{562C4802-D7D6-477F-A1C7-91D21A41625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44D6BBC-2516-49DE-AFB1-AAB4E7EB7BBA}" type="doc">
      <dgm:prSet loTypeId="urn:microsoft.com/office/officeart/2005/8/layout/vList2" loCatId="list" qsTypeId="urn:microsoft.com/office/officeart/2005/8/quickstyle/simple5" qsCatId="simple" csTypeId="urn:microsoft.com/office/officeart/2005/8/colors/colorful2" csCatId="colorful" phldr="1"/>
      <dgm:spPr/>
      <dgm:t>
        <a:bodyPr/>
        <a:lstStyle/>
        <a:p>
          <a:endParaRPr lang="es-CL"/>
        </a:p>
      </dgm:t>
    </dgm:pt>
    <dgm:pt modelId="{567226BC-C623-4D00-AFBA-3ACC5AEEFCDA}">
      <dgm:prSet phldrT="[Texto]"/>
      <dgm:spPr>
        <a:solidFill>
          <a:srgbClr val="00B050"/>
        </a:solidFill>
      </dgm:spPr>
      <dgm:t>
        <a:bodyPr/>
        <a:lstStyle/>
        <a:p>
          <a:r>
            <a:rPr lang="es-CL" dirty="0"/>
            <a:t>NARRADOR TESTIGO</a:t>
          </a:r>
        </a:p>
      </dgm:t>
    </dgm:pt>
    <dgm:pt modelId="{490176B4-E4DF-4173-91D9-6B90CE77538D}" type="parTrans" cxnId="{AA220B2E-993E-45CB-BF33-D74060A65F22}">
      <dgm:prSet/>
      <dgm:spPr/>
      <dgm:t>
        <a:bodyPr/>
        <a:lstStyle/>
        <a:p>
          <a:endParaRPr lang="es-CL"/>
        </a:p>
      </dgm:t>
    </dgm:pt>
    <dgm:pt modelId="{8BF968EB-74B3-44BC-A299-83706F1A1E9D}" type="sibTrans" cxnId="{AA220B2E-993E-45CB-BF33-D74060A65F22}">
      <dgm:prSet/>
      <dgm:spPr/>
      <dgm:t>
        <a:bodyPr/>
        <a:lstStyle/>
        <a:p>
          <a:endParaRPr lang="es-CL"/>
        </a:p>
      </dgm:t>
    </dgm:pt>
    <dgm:pt modelId="{C1A16EBC-90DA-4950-81E2-8F258F7FBCB8}">
      <dgm:prSet phldrT="[Texto]"/>
      <dgm:spPr/>
      <dgm:t>
        <a:bodyPr/>
        <a:lstStyle/>
        <a:p>
          <a:r>
            <a:rPr lang="es-ES" dirty="0"/>
            <a:t>Es un espectador del acontecer, lo que narra le ocurre a otros. El narrador relata en primera persona hechos de los que ha sido testigo, está dentro de la narración, pero no como protagonista, sino como espectador.</a:t>
          </a:r>
          <a:endParaRPr lang="es-CL" dirty="0"/>
        </a:p>
      </dgm:t>
    </dgm:pt>
    <dgm:pt modelId="{27CB151E-832F-4FBC-BE8D-831FF86584A6}" type="parTrans" cxnId="{0089343B-704B-416C-82EC-048105F6E65E}">
      <dgm:prSet/>
      <dgm:spPr/>
      <dgm:t>
        <a:bodyPr/>
        <a:lstStyle/>
        <a:p>
          <a:endParaRPr lang="es-CL"/>
        </a:p>
      </dgm:t>
    </dgm:pt>
    <dgm:pt modelId="{916F9ED7-8B10-42F8-A01A-DE00C0BEADD2}" type="sibTrans" cxnId="{0089343B-704B-416C-82EC-048105F6E65E}">
      <dgm:prSet/>
      <dgm:spPr/>
      <dgm:t>
        <a:bodyPr/>
        <a:lstStyle/>
        <a:p>
          <a:endParaRPr lang="es-CL"/>
        </a:p>
      </dgm:t>
    </dgm:pt>
    <dgm:pt modelId="{2A94DEA9-A491-498C-A664-3EFF5253CC16}">
      <dgm:prSet phldrT="[Texto]"/>
      <dgm:spPr>
        <a:solidFill>
          <a:srgbClr val="00B050"/>
        </a:solidFill>
      </dgm:spPr>
      <dgm:t>
        <a:bodyPr/>
        <a:lstStyle/>
        <a:p>
          <a:r>
            <a:rPr lang="es-CL" dirty="0"/>
            <a:t>Ejemplo: </a:t>
          </a:r>
        </a:p>
      </dgm:t>
    </dgm:pt>
    <dgm:pt modelId="{EF57C85E-B49C-4FA8-9891-1371106F8BC5}" type="parTrans" cxnId="{2A42EF6C-228E-4CAE-9346-178531FCC873}">
      <dgm:prSet/>
      <dgm:spPr/>
      <dgm:t>
        <a:bodyPr/>
        <a:lstStyle/>
        <a:p>
          <a:endParaRPr lang="es-CL"/>
        </a:p>
      </dgm:t>
    </dgm:pt>
    <dgm:pt modelId="{8D1609B3-3C1F-4C83-89DA-CD20D977A7EE}" type="sibTrans" cxnId="{2A42EF6C-228E-4CAE-9346-178531FCC873}">
      <dgm:prSet/>
      <dgm:spPr/>
      <dgm:t>
        <a:bodyPr/>
        <a:lstStyle/>
        <a:p>
          <a:endParaRPr lang="es-CL"/>
        </a:p>
      </dgm:t>
    </dgm:pt>
    <dgm:pt modelId="{542BA25B-CE08-45EA-827D-CCEC8D30B9CC}">
      <dgm:prSet phldrT="[Texto]"/>
      <dgm:spPr/>
      <dgm:t>
        <a:bodyPr/>
        <a:lstStyle/>
        <a:p>
          <a:r>
            <a:rPr lang="es-CL" dirty="0"/>
            <a:t>“Después del robo, fue él quién nos hizo sentir seguros, cada palabra que decía nos provocaba tranquilidad, aquella mujer enamorada lo miraba con profunda admiración, se acercó y lo besó…</a:t>
          </a:r>
        </a:p>
      </dgm:t>
    </dgm:pt>
    <dgm:pt modelId="{EF3BD744-99A1-4E3D-B6F1-7F8B738BAB04}" type="parTrans" cxnId="{F99C8B8F-8FE4-4DE3-83FB-E658118B0CD0}">
      <dgm:prSet/>
      <dgm:spPr/>
      <dgm:t>
        <a:bodyPr/>
        <a:lstStyle/>
        <a:p>
          <a:endParaRPr lang="es-CL"/>
        </a:p>
      </dgm:t>
    </dgm:pt>
    <dgm:pt modelId="{88707E26-69BB-4EB8-9309-4FD085DA84D3}" type="sibTrans" cxnId="{F99C8B8F-8FE4-4DE3-83FB-E658118B0CD0}">
      <dgm:prSet/>
      <dgm:spPr/>
      <dgm:t>
        <a:bodyPr/>
        <a:lstStyle/>
        <a:p>
          <a:endParaRPr lang="es-CL"/>
        </a:p>
      </dgm:t>
    </dgm:pt>
    <dgm:pt modelId="{2850E1D7-127D-4D25-8732-974CFC8BCEA5}" type="pres">
      <dgm:prSet presAssocID="{844D6BBC-2516-49DE-AFB1-AAB4E7EB7BBA}" presName="linear" presStyleCnt="0">
        <dgm:presLayoutVars>
          <dgm:animLvl val="lvl"/>
          <dgm:resizeHandles val="exact"/>
        </dgm:presLayoutVars>
      </dgm:prSet>
      <dgm:spPr/>
    </dgm:pt>
    <dgm:pt modelId="{F8FF3328-F844-4E73-8A0E-9A1BF65BF340}" type="pres">
      <dgm:prSet presAssocID="{567226BC-C623-4D00-AFBA-3ACC5AEEFCDA}" presName="parentText" presStyleLbl="node1" presStyleIdx="0" presStyleCnt="2">
        <dgm:presLayoutVars>
          <dgm:chMax val="0"/>
          <dgm:bulletEnabled val="1"/>
        </dgm:presLayoutVars>
      </dgm:prSet>
      <dgm:spPr/>
    </dgm:pt>
    <dgm:pt modelId="{EE8F6921-405A-4958-80A2-37710BB0F5C5}" type="pres">
      <dgm:prSet presAssocID="{567226BC-C623-4D00-AFBA-3ACC5AEEFCDA}" presName="childText" presStyleLbl="revTx" presStyleIdx="0" presStyleCnt="2">
        <dgm:presLayoutVars>
          <dgm:bulletEnabled val="1"/>
        </dgm:presLayoutVars>
      </dgm:prSet>
      <dgm:spPr/>
    </dgm:pt>
    <dgm:pt modelId="{1DBB8AF4-F57A-4726-8382-E98886069674}" type="pres">
      <dgm:prSet presAssocID="{2A94DEA9-A491-498C-A664-3EFF5253CC16}" presName="parentText" presStyleLbl="node1" presStyleIdx="1" presStyleCnt="2">
        <dgm:presLayoutVars>
          <dgm:chMax val="0"/>
          <dgm:bulletEnabled val="1"/>
        </dgm:presLayoutVars>
      </dgm:prSet>
      <dgm:spPr/>
    </dgm:pt>
    <dgm:pt modelId="{A4FBF72D-7A5D-4788-AF2C-17C212685D07}" type="pres">
      <dgm:prSet presAssocID="{2A94DEA9-A491-498C-A664-3EFF5253CC16}" presName="childText" presStyleLbl="revTx" presStyleIdx="1" presStyleCnt="2">
        <dgm:presLayoutVars>
          <dgm:bulletEnabled val="1"/>
        </dgm:presLayoutVars>
      </dgm:prSet>
      <dgm:spPr/>
    </dgm:pt>
  </dgm:ptLst>
  <dgm:cxnLst>
    <dgm:cxn modelId="{C09BF924-E15B-45B4-9D23-46E7C89281F7}" type="presOf" srcId="{844D6BBC-2516-49DE-AFB1-AAB4E7EB7BBA}" destId="{2850E1D7-127D-4D25-8732-974CFC8BCEA5}" srcOrd="0" destOrd="0" presId="urn:microsoft.com/office/officeart/2005/8/layout/vList2"/>
    <dgm:cxn modelId="{AA220B2E-993E-45CB-BF33-D74060A65F22}" srcId="{844D6BBC-2516-49DE-AFB1-AAB4E7EB7BBA}" destId="{567226BC-C623-4D00-AFBA-3ACC5AEEFCDA}" srcOrd="0" destOrd="0" parTransId="{490176B4-E4DF-4173-91D9-6B90CE77538D}" sibTransId="{8BF968EB-74B3-44BC-A299-83706F1A1E9D}"/>
    <dgm:cxn modelId="{0089343B-704B-416C-82EC-048105F6E65E}" srcId="{567226BC-C623-4D00-AFBA-3ACC5AEEFCDA}" destId="{C1A16EBC-90DA-4950-81E2-8F258F7FBCB8}" srcOrd="0" destOrd="0" parTransId="{27CB151E-832F-4FBC-BE8D-831FF86584A6}" sibTransId="{916F9ED7-8B10-42F8-A01A-DE00C0BEADD2}"/>
    <dgm:cxn modelId="{2A42EF6C-228E-4CAE-9346-178531FCC873}" srcId="{844D6BBC-2516-49DE-AFB1-AAB4E7EB7BBA}" destId="{2A94DEA9-A491-498C-A664-3EFF5253CC16}" srcOrd="1" destOrd="0" parTransId="{EF57C85E-B49C-4FA8-9891-1371106F8BC5}" sibTransId="{8D1609B3-3C1F-4C83-89DA-CD20D977A7EE}"/>
    <dgm:cxn modelId="{683A9D50-BEBC-48BC-8505-62E43B5E5666}" type="presOf" srcId="{2A94DEA9-A491-498C-A664-3EFF5253CC16}" destId="{1DBB8AF4-F57A-4726-8382-E98886069674}" srcOrd="0" destOrd="0" presId="urn:microsoft.com/office/officeart/2005/8/layout/vList2"/>
    <dgm:cxn modelId="{FB6B4985-E7F5-4D6B-91C7-1713F611EB31}" type="presOf" srcId="{C1A16EBC-90DA-4950-81E2-8F258F7FBCB8}" destId="{EE8F6921-405A-4958-80A2-37710BB0F5C5}" srcOrd="0" destOrd="0" presId="urn:microsoft.com/office/officeart/2005/8/layout/vList2"/>
    <dgm:cxn modelId="{F99C8B8F-8FE4-4DE3-83FB-E658118B0CD0}" srcId="{2A94DEA9-A491-498C-A664-3EFF5253CC16}" destId="{542BA25B-CE08-45EA-827D-CCEC8D30B9CC}" srcOrd="0" destOrd="0" parTransId="{EF3BD744-99A1-4E3D-B6F1-7F8B738BAB04}" sibTransId="{88707E26-69BB-4EB8-9309-4FD085DA84D3}"/>
    <dgm:cxn modelId="{1F9FACDA-6A58-46D3-BCF2-24A5D5C0310A}" type="presOf" srcId="{542BA25B-CE08-45EA-827D-CCEC8D30B9CC}" destId="{A4FBF72D-7A5D-4788-AF2C-17C212685D07}" srcOrd="0" destOrd="0" presId="urn:microsoft.com/office/officeart/2005/8/layout/vList2"/>
    <dgm:cxn modelId="{782598E8-15E9-4A7B-A014-DF96BD46309E}" type="presOf" srcId="{567226BC-C623-4D00-AFBA-3ACC5AEEFCDA}" destId="{F8FF3328-F844-4E73-8A0E-9A1BF65BF340}" srcOrd="0" destOrd="0" presId="urn:microsoft.com/office/officeart/2005/8/layout/vList2"/>
    <dgm:cxn modelId="{06C76C54-72FF-4B28-AA04-D08CAE7179DA}" type="presParOf" srcId="{2850E1D7-127D-4D25-8732-974CFC8BCEA5}" destId="{F8FF3328-F844-4E73-8A0E-9A1BF65BF340}" srcOrd="0" destOrd="0" presId="urn:microsoft.com/office/officeart/2005/8/layout/vList2"/>
    <dgm:cxn modelId="{32479217-FEDB-4D65-8BCA-AD461521A103}" type="presParOf" srcId="{2850E1D7-127D-4D25-8732-974CFC8BCEA5}" destId="{EE8F6921-405A-4958-80A2-37710BB0F5C5}" srcOrd="1" destOrd="0" presId="urn:microsoft.com/office/officeart/2005/8/layout/vList2"/>
    <dgm:cxn modelId="{2A7FD1F7-B615-46A0-972E-42594505986E}" type="presParOf" srcId="{2850E1D7-127D-4D25-8732-974CFC8BCEA5}" destId="{1DBB8AF4-F57A-4726-8382-E98886069674}" srcOrd="2" destOrd="0" presId="urn:microsoft.com/office/officeart/2005/8/layout/vList2"/>
    <dgm:cxn modelId="{C8F6B895-04D3-4A96-A663-2B6636761749}" type="presParOf" srcId="{2850E1D7-127D-4D25-8732-974CFC8BCEA5}" destId="{A4FBF72D-7A5D-4788-AF2C-17C212685D07}" srcOrd="3"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79CF188-1131-41C6-91F1-6640E2E38213}" type="doc">
      <dgm:prSet loTypeId="urn:microsoft.com/office/officeart/2008/layout/RadialCluster" loCatId="relationship" qsTypeId="urn:microsoft.com/office/officeart/2005/8/quickstyle/3d3" qsCatId="3D" csTypeId="urn:microsoft.com/office/officeart/2005/8/colors/colorful2" csCatId="colorful" phldr="1"/>
      <dgm:spPr/>
      <dgm:t>
        <a:bodyPr/>
        <a:lstStyle/>
        <a:p>
          <a:endParaRPr lang="es-CL"/>
        </a:p>
      </dgm:t>
    </dgm:pt>
    <dgm:pt modelId="{17EAACC5-BAF5-414B-941A-79C23CFE275D}">
      <dgm:prSet phldrT="[Texto]"/>
      <dgm:spPr/>
      <dgm:t>
        <a:bodyPr/>
        <a:lstStyle/>
        <a:p>
          <a:r>
            <a:rPr lang="es-CL" b="1" dirty="0"/>
            <a:t>TIPOS DE NARRADOR</a:t>
          </a:r>
        </a:p>
      </dgm:t>
    </dgm:pt>
    <dgm:pt modelId="{A8B7DC34-57CF-47C1-B4C9-9C8C28900D19}" type="parTrans" cxnId="{587DCEBA-51D7-4FFF-BF96-538D222E70C4}">
      <dgm:prSet/>
      <dgm:spPr/>
      <dgm:t>
        <a:bodyPr/>
        <a:lstStyle/>
        <a:p>
          <a:endParaRPr lang="es-CL" b="1"/>
        </a:p>
      </dgm:t>
    </dgm:pt>
    <dgm:pt modelId="{174563AD-EAC4-4A3B-9C31-00F5D64C099C}" type="sibTrans" cxnId="{587DCEBA-51D7-4FFF-BF96-538D222E70C4}">
      <dgm:prSet/>
      <dgm:spPr/>
      <dgm:t>
        <a:bodyPr/>
        <a:lstStyle/>
        <a:p>
          <a:endParaRPr lang="es-CL" b="1"/>
        </a:p>
      </dgm:t>
    </dgm:pt>
    <dgm:pt modelId="{FED5F211-7CDE-49BC-825F-DE3357E2D378}">
      <dgm:prSet phldrT="[Texto]"/>
      <dgm:spPr>
        <a:solidFill>
          <a:srgbClr val="00B050"/>
        </a:solidFill>
      </dgm:spPr>
      <dgm:t>
        <a:bodyPr/>
        <a:lstStyle/>
        <a:p>
          <a:r>
            <a:rPr lang="es-CL" b="1" dirty="0"/>
            <a:t>OMNISCIENTE</a:t>
          </a:r>
        </a:p>
      </dgm:t>
    </dgm:pt>
    <dgm:pt modelId="{7B5C8889-14F7-46F1-9F17-89A1CB514BE4}" type="parTrans" cxnId="{B469CE59-0A38-46CA-ADE4-24781DC7F089}">
      <dgm:prSet/>
      <dgm:spPr/>
      <dgm:t>
        <a:bodyPr/>
        <a:lstStyle/>
        <a:p>
          <a:endParaRPr lang="es-CL" b="1"/>
        </a:p>
      </dgm:t>
    </dgm:pt>
    <dgm:pt modelId="{932A3537-3C3A-435A-B699-D093F00A53DC}" type="sibTrans" cxnId="{B469CE59-0A38-46CA-ADE4-24781DC7F089}">
      <dgm:prSet/>
      <dgm:spPr/>
      <dgm:t>
        <a:bodyPr/>
        <a:lstStyle/>
        <a:p>
          <a:endParaRPr lang="es-CL" b="1"/>
        </a:p>
      </dgm:t>
    </dgm:pt>
    <dgm:pt modelId="{FA0F0754-E819-4724-B550-01378BF66185}">
      <dgm:prSet phldrT="[Texto]"/>
      <dgm:spPr>
        <a:solidFill>
          <a:srgbClr val="00B050"/>
        </a:solidFill>
      </dgm:spPr>
      <dgm:t>
        <a:bodyPr/>
        <a:lstStyle/>
        <a:p>
          <a:r>
            <a:rPr lang="es-CL" b="1" dirty="0"/>
            <a:t>DE CONOCIMIENTO RELATIVO</a:t>
          </a:r>
        </a:p>
      </dgm:t>
    </dgm:pt>
    <dgm:pt modelId="{D7EBDB23-5A78-4060-BA1D-E14979DC266E}" type="parTrans" cxnId="{7B764CD5-1F9B-484F-AC74-CCFBC56E3D26}">
      <dgm:prSet/>
      <dgm:spPr/>
      <dgm:t>
        <a:bodyPr/>
        <a:lstStyle/>
        <a:p>
          <a:endParaRPr lang="es-CL" b="1"/>
        </a:p>
      </dgm:t>
    </dgm:pt>
    <dgm:pt modelId="{3A812326-6B7E-4AEB-BEE5-9A4D766E6A5B}" type="sibTrans" cxnId="{7B764CD5-1F9B-484F-AC74-CCFBC56E3D26}">
      <dgm:prSet/>
      <dgm:spPr/>
      <dgm:t>
        <a:bodyPr/>
        <a:lstStyle/>
        <a:p>
          <a:endParaRPr lang="es-CL" b="1"/>
        </a:p>
      </dgm:t>
    </dgm:pt>
    <dgm:pt modelId="{B6EB1BC5-E263-4129-A9FC-66872BBA16DC}">
      <dgm:prSet phldrT="[Texto]"/>
      <dgm:spPr>
        <a:solidFill>
          <a:srgbClr val="0070C0"/>
        </a:solidFill>
      </dgm:spPr>
      <dgm:t>
        <a:bodyPr/>
        <a:lstStyle/>
        <a:p>
          <a:r>
            <a:rPr lang="es-CL" b="1" dirty="0"/>
            <a:t>PROTAGONISTA</a:t>
          </a:r>
        </a:p>
      </dgm:t>
    </dgm:pt>
    <dgm:pt modelId="{F0F1C657-EDDB-49DE-8CF6-0C054CD67B36}" type="parTrans" cxnId="{327EBBD1-0740-492F-BFA3-0F188CDDA1A7}">
      <dgm:prSet/>
      <dgm:spPr/>
      <dgm:t>
        <a:bodyPr/>
        <a:lstStyle/>
        <a:p>
          <a:endParaRPr lang="es-CL" b="1"/>
        </a:p>
      </dgm:t>
    </dgm:pt>
    <dgm:pt modelId="{B20D473C-1DD3-4405-A9F0-3ECEE711470B}" type="sibTrans" cxnId="{327EBBD1-0740-492F-BFA3-0F188CDDA1A7}">
      <dgm:prSet/>
      <dgm:spPr/>
      <dgm:t>
        <a:bodyPr/>
        <a:lstStyle/>
        <a:p>
          <a:endParaRPr lang="es-CL" b="1"/>
        </a:p>
      </dgm:t>
    </dgm:pt>
    <dgm:pt modelId="{7D09349F-DF35-4165-BD81-2625BFF43DBB}">
      <dgm:prSet phldrT="[Texto]"/>
      <dgm:spPr>
        <a:solidFill>
          <a:srgbClr val="0070C0"/>
        </a:solidFill>
      </dgm:spPr>
      <dgm:t>
        <a:bodyPr/>
        <a:lstStyle/>
        <a:p>
          <a:r>
            <a:rPr lang="es-CL" b="1" dirty="0"/>
            <a:t>TESTIGO</a:t>
          </a:r>
        </a:p>
      </dgm:t>
    </dgm:pt>
    <dgm:pt modelId="{94B028DE-E21D-4898-BB54-14A5A87B6A06}" type="parTrans" cxnId="{B60DDCED-C2FA-4CC2-A8F3-81E7B489FB0E}">
      <dgm:prSet/>
      <dgm:spPr/>
      <dgm:t>
        <a:bodyPr/>
        <a:lstStyle/>
        <a:p>
          <a:endParaRPr lang="es-CL" b="1"/>
        </a:p>
      </dgm:t>
    </dgm:pt>
    <dgm:pt modelId="{9025DA2D-1AA2-4493-8F04-B25406847E45}" type="sibTrans" cxnId="{B60DDCED-C2FA-4CC2-A8F3-81E7B489FB0E}">
      <dgm:prSet/>
      <dgm:spPr/>
      <dgm:t>
        <a:bodyPr/>
        <a:lstStyle/>
        <a:p>
          <a:endParaRPr lang="es-CL" b="1"/>
        </a:p>
      </dgm:t>
    </dgm:pt>
    <dgm:pt modelId="{C84FA71D-F396-4D21-8125-CF9B6EC6859C}" type="pres">
      <dgm:prSet presAssocID="{679CF188-1131-41C6-91F1-6640E2E38213}" presName="Name0" presStyleCnt="0">
        <dgm:presLayoutVars>
          <dgm:chMax val="1"/>
          <dgm:chPref val="1"/>
          <dgm:dir/>
          <dgm:animOne val="branch"/>
          <dgm:animLvl val="lvl"/>
        </dgm:presLayoutVars>
      </dgm:prSet>
      <dgm:spPr/>
    </dgm:pt>
    <dgm:pt modelId="{DAF4B75D-259E-4102-ABF4-E7052F70FF00}" type="pres">
      <dgm:prSet presAssocID="{17EAACC5-BAF5-414B-941A-79C23CFE275D}" presName="singleCycle" presStyleCnt="0"/>
      <dgm:spPr/>
    </dgm:pt>
    <dgm:pt modelId="{78429C79-5E23-400B-A227-8AEA001FF4F5}" type="pres">
      <dgm:prSet presAssocID="{17EAACC5-BAF5-414B-941A-79C23CFE275D}" presName="singleCenter" presStyleLbl="node1" presStyleIdx="0" presStyleCnt="5">
        <dgm:presLayoutVars>
          <dgm:chMax val="7"/>
          <dgm:chPref val="7"/>
        </dgm:presLayoutVars>
      </dgm:prSet>
      <dgm:spPr/>
    </dgm:pt>
    <dgm:pt modelId="{52BDA6EC-E167-4CC7-91B3-8009B0BEF66E}" type="pres">
      <dgm:prSet presAssocID="{7B5C8889-14F7-46F1-9F17-89A1CB514BE4}" presName="Name56" presStyleLbl="parChTrans1D2" presStyleIdx="0" presStyleCnt="4"/>
      <dgm:spPr/>
    </dgm:pt>
    <dgm:pt modelId="{9BF8409E-98CA-4137-A01D-FA27F1A3674D}" type="pres">
      <dgm:prSet presAssocID="{FED5F211-7CDE-49BC-825F-DE3357E2D378}" presName="text0" presStyleLbl="node1" presStyleIdx="1" presStyleCnt="5" custScaleX="189806">
        <dgm:presLayoutVars>
          <dgm:bulletEnabled val="1"/>
        </dgm:presLayoutVars>
      </dgm:prSet>
      <dgm:spPr/>
    </dgm:pt>
    <dgm:pt modelId="{C20F7A77-AFF0-431B-B864-DEF91C717B05}" type="pres">
      <dgm:prSet presAssocID="{D7EBDB23-5A78-4060-BA1D-E14979DC266E}" presName="Name56" presStyleLbl="parChTrans1D2" presStyleIdx="1" presStyleCnt="4"/>
      <dgm:spPr/>
    </dgm:pt>
    <dgm:pt modelId="{98227E15-C2EA-4634-A2D5-961C83122C66}" type="pres">
      <dgm:prSet presAssocID="{FA0F0754-E819-4724-B550-01378BF66185}" presName="text0" presStyleLbl="node1" presStyleIdx="2" presStyleCnt="5" custScaleX="169360">
        <dgm:presLayoutVars>
          <dgm:bulletEnabled val="1"/>
        </dgm:presLayoutVars>
      </dgm:prSet>
      <dgm:spPr/>
    </dgm:pt>
    <dgm:pt modelId="{A0D11239-1B0B-4173-B217-752657D03142}" type="pres">
      <dgm:prSet presAssocID="{F0F1C657-EDDB-49DE-8CF6-0C054CD67B36}" presName="Name56" presStyleLbl="parChTrans1D2" presStyleIdx="2" presStyleCnt="4"/>
      <dgm:spPr/>
    </dgm:pt>
    <dgm:pt modelId="{66472F6F-43A9-4BDD-9D9F-9255CA52FC10}" type="pres">
      <dgm:prSet presAssocID="{B6EB1BC5-E263-4129-A9FC-66872BBA16DC}" presName="text0" presStyleLbl="node1" presStyleIdx="3" presStyleCnt="5" custScaleX="189806">
        <dgm:presLayoutVars>
          <dgm:bulletEnabled val="1"/>
        </dgm:presLayoutVars>
      </dgm:prSet>
      <dgm:spPr/>
    </dgm:pt>
    <dgm:pt modelId="{3F3B0CA2-2049-43F5-A04D-96EE509FB880}" type="pres">
      <dgm:prSet presAssocID="{94B028DE-E21D-4898-BB54-14A5A87B6A06}" presName="Name56" presStyleLbl="parChTrans1D2" presStyleIdx="3" presStyleCnt="4"/>
      <dgm:spPr/>
    </dgm:pt>
    <dgm:pt modelId="{DE2E5E11-7356-468F-9629-362E45F8838E}" type="pres">
      <dgm:prSet presAssocID="{7D09349F-DF35-4165-BD81-2625BFF43DBB}" presName="text0" presStyleLbl="node1" presStyleIdx="4" presStyleCnt="5" custScaleX="142416">
        <dgm:presLayoutVars>
          <dgm:bulletEnabled val="1"/>
        </dgm:presLayoutVars>
      </dgm:prSet>
      <dgm:spPr/>
    </dgm:pt>
  </dgm:ptLst>
  <dgm:cxnLst>
    <dgm:cxn modelId="{B5933102-93C3-48D0-8101-1EFF42D1EFC4}" type="presOf" srcId="{F0F1C657-EDDB-49DE-8CF6-0C054CD67B36}" destId="{A0D11239-1B0B-4173-B217-752657D03142}" srcOrd="0" destOrd="0" presId="urn:microsoft.com/office/officeart/2008/layout/RadialCluster"/>
    <dgm:cxn modelId="{3565C92B-B9CC-444F-AD25-B5B57F935BC1}" type="presOf" srcId="{94B028DE-E21D-4898-BB54-14A5A87B6A06}" destId="{3F3B0CA2-2049-43F5-A04D-96EE509FB880}" srcOrd="0" destOrd="0" presId="urn:microsoft.com/office/officeart/2008/layout/RadialCluster"/>
    <dgm:cxn modelId="{69D01836-2A2B-4683-AC37-86057B5EEFD5}" type="presOf" srcId="{B6EB1BC5-E263-4129-A9FC-66872BBA16DC}" destId="{66472F6F-43A9-4BDD-9D9F-9255CA52FC10}" srcOrd="0" destOrd="0" presId="urn:microsoft.com/office/officeart/2008/layout/RadialCluster"/>
    <dgm:cxn modelId="{0B6A2C4D-40AA-4147-97A5-4D098BFB03EB}" type="presOf" srcId="{679CF188-1131-41C6-91F1-6640E2E38213}" destId="{C84FA71D-F396-4D21-8125-CF9B6EC6859C}" srcOrd="0" destOrd="0" presId="urn:microsoft.com/office/officeart/2008/layout/RadialCluster"/>
    <dgm:cxn modelId="{B7303756-5D78-4D4D-84C0-B11DC4C47411}" type="presOf" srcId="{7D09349F-DF35-4165-BD81-2625BFF43DBB}" destId="{DE2E5E11-7356-468F-9629-362E45F8838E}" srcOrd="0" destOrd="0" presId="urn:microsoft.com/office/officeart/2008/layout/RadialCluster"/>
    <dgm:cxn modelId="{67240077-6B37-48A9-AE8A-860FFB9A2503}" type="presOf" srcId="{D7EBDB23-5A78-4060-BA1D-E14979DC266E}" destId="{C20F7A77-AFF0-431B-B864-DEF91C717B05}" srcOrd="0" destOrd="0" presId="urn:microsoft.com/office/officeart/2008/layout/RadialCluster"/>
    <dgm:cxn modelId="{B469CE59-0A38-46CA-ADE4-24781DC7F089}" srcId="{17EAACC5-BAF5-414B-941A-79C23CFE275D}" destId="{FED5F211-7CDE-49BC-825F-DE3357E2D378}" srcOrd="0" destOrd="0" parTransId="{7B5C8889-14F7-46F1-9F17-89A1CB514BE4}" sibTransId="{932A3537-3C3A-435A-B699-D093F00A53DC}"/>
    <dgm:cxn modelId="{3C66AF9C-B775-4240-95B0-84017112342F}" type="presOf" srcId="{FED5F211-7CDE-49BC-825F-DE3357E2D378}" destId="{9BF8409E-98CA-4137-A01D-FA27F1A3674D}" srcOrd="0" destOrd="0" presId="urn:microsoft.com/office/officeart/2008/layout/RadialCluster"/>
    <dgm:cxn modelId="{587DCEBA-51D7-4FFF-BF96-538D222E70C4}" srcId="{679CF188-1131-41C6-91F1-6640E2E38213}" destId="{17EAACC5-BAF5-414B-941A-79C23CFE275D}" srcOrd="0" destOrd="0" parTransId="{A8B7DC34-57CF-47C1-B4C9-9C8C28900D19}" sibTransId="{174563AD-EAC4-4A3B-9C31-00F5D64C099C}"/>
    <dgm:cxn modelId="{931C70C3-C9A9-46D2-8815-667BE26848C6}" type="presOf" srcId="{FA0F0754-E819-4724-B550-01378BF66185}" destId="{98227E15-C2EA-4634-A2D5-961C83122C66}" srcOrd="0" destOrd="0" presId="urn:microsoft.com/office/officeart/2008/layout/RadialCluster"/>
    <dgm:cxn modelId="{327EBBD1-0740-492F-BFA3-0F188CDDA1A7}" srcId="{17EAACC5-BAF5-414B-941A-79C23CFE275D}" destId="{B6EB1BC5-E263-4129-A9FC-66872BBA16DC}" srcOrd="2" destOrd="0" parTransId="{F0F1C657-EDDB-49DE-8CF6-0C054CD67B36}" sibTransId="{B20D473C-1DD3-4405-A9F0-3ECEE711470B}"/>
    <dgm:cxn modelId="{7B764CD5-1F9B-484F-AC74-CCFBC56E3D26}" srcId="{17EAACC5-BAF5-414B-941A-79C23CFE275D}" destId="{FA0F0754-E819-4724-B550-01378BF66185}" srcOrd="1" destOrd="0" parTransId="{D7EBDB23-5A78-4060-BA1D-E14979DC266E}" sibTransId="{3A812326-6B7E-4AEB-BEE5-9A4D766E6A5B}"/>
    <dgm:cxn modelId="{D63D07DE-D43D-4CFE-816D-83B2E9F449AC}" type="presOf" srcId="{7B5C8889-14F7-46F1-9F17-89A1CB514BE4}" destId="{52BDA6EC-E167-4CC7-91B3-8009B0BEF66E}" srcOrd="0" destOrd="0" presId="urn:microsoft.com/office/officeart/2008/layout/RadialCluster"/>
    <dgm:cxn modelId="{B60DDCED-C2FA-4CC2-A8F3-81E7B489FB0E}" srcId="{17EAACC5-BAF5-414B-941A-79C23CFE275D}" destId="{7D09349F-DF35-4165-BD81-2625BFF43DBB}" srcOrd="3" destOrd="0" parTransId="{94B028DE-E21D-4898-BB54-14A5A87B6A06}" sibTransId="{9025DA2D-1AA2-4493-8F04-B25406847E45}"/>
    <dgm:cxn modelId="{A3B412F6-4505-44CD-AEF9-AD310033B48C}" type="presOf" srcId="{17EAACC5-BAF5-414B-941A-79C23CFE275D}" destId="{78429C79-5E23-400B-A227-8AEA001FF4F5}" srcOrd="0" destOrd="0" presId="urn:microsoft.com/office/officeart/2008/layout/RadialCluster"/>
    <dgm:cxn modelId="{65BEB9FB-C091-44A0-AF2C-9841E5D58912}" type="presParOf" srcId="{C84FA71D-F396-4D21-8125-CF9B6EC6859C}" destId="{DAF4B75D-259E-4102-ABF4-E7052F70FF00}" srcOrd="0" destOrd="0" presId="urn:microsoft.com/office/officeart/2008/layout/RadialCluster"/>
    <dgm:cxn modelId="{A9DB89D9-15C7-4A74-B758-0CB7F1FDD838}" type="presParOf" srcId="{DAF4B75D-259E-4102-ABF4-E7052F70FF00}" destId="{78429C79-5E23-400B-A227-8AEA001FF4F5}" srcOrd="0" destOrd="0" presId="urn:microsoft.com/office/officeart/2008/layout/RadialCluster"/>
    <dgm:cxn modelId="{2B97CF62-958D-4486-91FC-AC482AB7E8FD}" type="presParOf" srcId="{DAF4B75D-259E-4102-ABF4-E7052F70FF00}" destId="{52BDA6EC-E167-4CC7-91B3-8009B0BEF66E}" srcOrd="1" destOrd="0" presId="urn:microsoft.com/office/officeart/2008/layout/RadialCluster"/>
    <dgm:cxn modelId="{91B6FB29-0866-41B6-9391-235D17897E67}" type="presParOf" srcId="{DAF4B75D-259E-4102-ABF4-E7052F70FF00}" destId="{9BF8409E-98CA-4137-A01D-FA27F1A3674D}" srcOrd="2" destOrd="0" presId="urn:microsoft.com/office/officeart/2008/layout/RadialCluster"/>
    <dgm:cxn modelId="{B541D28D-E0A6-4C4B-9F98-CF69C18D6035}" type="presParOf" srcId="{DAF4B75D-259E-4102-ABF4-E7052F70FF00}" destId="{C20F7A77-AFF0-431B-B864-DEF91C717B05}" srcOrd="3" destOrd="0" presId="urn:microsoft.com/office/officeart/2008/layout/RadialCluster"/>
    <dgm:cxn modelId="{9575AB14-3D4A-40FC-A821-369E8EEE6827}" type="presParOf" srcId="{DAF4B75D-259E-4102-ABF4-E7052F70FF00}" destId="{98227E15-C2EA-4634-A2D5-961C83122C66}" srcOrd="4" destOrd="0" presId="urn:microsoft.com/office/officeart/2008/layout/RadialCluster"/>
    <dgm:cxn modelId="{DB4D5F3A-926E-4B10-8A04-865C85D04454}" type="presParOf" srcId="{DAF4B75D-259E-4102-ABF4-E7052F70FF00}" destId="{A0D11239-1B0B-4173-B217-752657D03142}" srcOrd="5" destOrd="0" presId="urn:microsoft.com/office/officeart/2008/layout/RadialCluster"/>
    <dgm:cxn modelId="{841B7B32-FE1C-4130-8F3B-071263AEAADE}" type="presParOf" srcId="{DAF4B75D-259E-4102-ABF4-E7052F70FF00}" destId="{66472F6F-43A9-4BDD-9D9F-9255CA52FC10}" srcOrd="6" destOrd="0" presId="urn:microsoft.com/office/officeart/2008/layout/RadialCluster"/>
    <dgm:cxn modelId="{514C23C0-3421-44D4-A3C9-3331EF39189B}" type="presParOf" srcId="{DAF4B75D-259E-4102-ABF4-E7052F70FF00}" destId="{3F3B0CA2-2049-43F5-A04D-96EE509FB880}" srcOrd="7" destOrd="0" presId="urn:microsoft.com/office/officeart/2008/layout/RadialCluster"/>
    <dgm:cxn modelId="{5BFE4114-CFC5-4CBD-9B0A-E3A399389D55}" type="presParOf" srcId="{DAF4B75D-259E-4102-ABF4-E7052F70FF00}" destId="{DE2E5E11-7356-468F-9629-362E45F8838E}"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F396090-FEDF-4453-A89E-07C2CE65CD2A}" type="doc">
      <dgm:prSet loTypeId="urn:microsoft.com/office/officeart/2005/8/layout/vProcess5" loCatId="process" qsTypeId="urn:microsoft.com/office/officeart/2005/8/quickstyle/3d2" qsCatId="3D" csTypeId="urn:microsoft.com/office/officeart/2005/8/colors/colorful1#4" csCatId="colorful" phldr="1"/>
      <dgm:spPr/>
      <dgm:t>
        <a:bodyPr/>
        <a:lstStyle/>
        <a:p>
          <a:endParaRPr lang="es-CL"/>
        </a:p>
      </dgm:t>
    </dgm:pt>
    <dgm:pt modelId="{02ABF3D4-3C18-4358-A8AE-8BD603F7AAE0}">
      <dgm:prSet phldrT="[Texto]" custT="1"/>
      <dgm:spPr/>
      <dgm:t>
        <a:bodyPr/>
        <a:lstStyle/>
        <a:p>
          <a:pPr algn="just"/>
          <a:r>
            <a:rPr lang="es-ES" sz="1600" b="1" dirty="0"/>
            <a:t>PARA EXPLICARNOS LO QUE OPINAN, DICEN O SIENTEN LOS DEMÁS PERSONAJES DE LA HISTORIA, EL NARRADOR PUEDE UTILIZAR LOS SIGUIENTES ESTILOS:</a:t>
          </a:r>
          <a:endParaRPr lang="es-CL" sz="1600" b="1" dirty="0"/>
        </a:p>
      </dgm:t>
    </dgm:pt>
    <dgm:pt modelId="{999048AF-9ADA-47DC-89D0-6749F7E2E6E0}" type="parTrans" cxnId="{B52AC2C9-B25D-4933-94A0-0E2FD7AF8940}">
      <dgm:prSet/>
      <dgm:spPr/>
      <dgm:t>
        <a:bodyPr/>
        <a:lstStyle/>
        <a:p>
          <a:endParaRPr lang="es-CL"/>
        </a:p>
      </dgm:t>
    </dgm:pt>
    <dgm:pt modelId="{E10B2E2A-0E82-4440-8C90-068093438811}" type="sibTrans" cxnId="{B52AC2C9-B25D-4933-94A0-0E2FD7AF8940}">
      <dgm:prSet/>
      <dgm:spPr/>
      <dgm:t>
        <a:bodyPr/>
        <a:lstStyle/>
        <a:p>
          <a:endParaRPr lang="es-CL"/>
        </a:p>
      </dgm:t>
    </dgm:pt>
    <dgm:pt modelId="{0A34827F-4E0C-45F8-AE85-D409FC0C5161}">
      <dgm:prSet phldrT="[Texto]"/>
      <dgm:spPr>
        <a:solidFill>
          <a:srgbClr val="00B050"/>
        </a:solidFill>
      </dgm:spPr>
      <dgm:t>
        <a:bodyPr/>
        <a:lstStyle/>
        <a:p>
          <a:r>
            <a:rPr lang="es-CL" b="1" dirty="0"/>
            <a:t>ESTILO DIRECTO: </a:t>
          </a:r>
          <a:r>
            <a:rPr lang="es-ES" b="1" dirty="0"/>
            <a:t>el narrador deja que los personajes hablen por sí mismos.</a:t>
          </a:r>
          <a:endParaRPr lang="es-CL" b="1" dirty="0"/>
        </a:p>
      </dgm:t>
    </dgm:pt>
    <dgm:pt modelId="{108EDFCC-FABE-404D-A302-B53CDD860A23}" type="parTrans" cxnId="{7C3DF00B-47B3-4EC5-B8C9-1F8B9A396AE6}">
      <dgm:prSet/>
      <dgm:spPr/>
      <dgm:t>
        <a:bodyPr/>
        <a:lstStyle/>
        <a:p>
          <a:endParaRPr lang="es-CL"/>
        </a:p>
      </dgm:t>
    </dgm:pt>
    <dgm:pt modelId="{D26727D6-A0DB-446F-8EDB-197D78F9CA77}" type="sibTrans" cxnId="{7C3DF00B-47B3-4EC5-B8C9-1F8B9A396AE6}">
      <dgm:prSet/>
      <dgm:spPr/>
      <dgm:t>
        <a:bodyPr/>
        <a:lstStyle/>
        <a:p>
          <a:endParaRPr lang="es-CL"/>
        </a:p>
      </dgm:t>
    </dgm:pt>
    <dgm:pt modelId="{F6763BB9-F4AE-4A01-A661-289F08AB0FA1}">
      <dgm:prSet phldrT="[Texto]"/>
      <dgm:spPr/>
      <dgm:t>
        <a:bodyPr/>
        <a:lstStyle/>
        <a:p>
          <a:r>
            <a:rPr lang="es-CL" b="1" dirty="0"/>
            <a:t>ESTILO INDIRECTO: E</a:t>
          </a:r>
          <a:r>
            <a:rPr lang="es-ES" b="1" dirty="0"/>
            <a:t>s el narrador quien se encarga de contar lo que dicen los personajes</a:t>
          </a:r>
          <a:endParaRPr lang="es-CL" b="1" dirty="0"/>
        </a:p>
      </dgm:t>
    </dgm:pt>
    <dgm:pt modelId="{7F695871-B556-47E1-B320-11628BD63D53}" type="parTrans" cxnId="{D89A3B54-65CF-4CF7-BFDB-AF2C811DDA84}">
      <dgm:prSet/>
      <dgm:spPr/>
      <dgm:t>
        <a:bodyPr/>
        <a:lstStyle/>
        <a:p>
          <a:endParaRPr lang="es-CL"/>
        </a:p>
      </dgm:t>
    </dgm:pt>
    <dgm:pt modelId="{C52065E1-D0E2-4248-8AE6-B9679328B468}" type="sibTrans" cxnId="{D89A3B54-65CF-4CF7-BFDB-AF2C811DDA84}">
      <dgm:prSet/>
      <dgm:spPr/>
      <dgm:t>
        <a:bodyPr/>
        <a:lstStyle/>
        <a:p>
          <a:endParaRPr lang="es-CL"/>
        </a:p>
      </dgm:t>
    </dgm:pt>
    <dgm:pt modelId="{DA1D7EC8-4748-42DD-8580-CFD8E5E1F04E}">
      <dgm:prSet phldrT="[Texto]"/>
      <dgm:spPr>
        <a:solidFill>
          <a:srgbClr val="7030A0"/>
        </a:solidFill>
      </dgm:spPr>
      <dgm:t>
        <a:bodyPr/>
        <a:lstStyle/>
        <a:p>
          <a:r>
            <a:rPr lang="es-CL" b="1" dirty="0"/>
            <a:t>ESTILO INDIRECTO LIBRE: Se produce una combinación de los estilos anteriores, es decir,  se alternan el estilo directo con el indirecto.</a:t>
          </a:r>
        </a:p>
      </dgm:t>
    </dgm:pt>
    <dgm:pt modelId="{E8D788F2-E5E9-42CD-AC6C-2D8CA87DF305}" type="parTrans" cxnId="{5DBD6C34-F4E0-4575-8E21-A597CA241C95}">
      <dgm:prSet/>
      <dgm:spPr/>
      <dgm:t>
        <a:bodyPr/>
        <a:lstStyle/>
        <a:p>
          <a:endParaRPr lang="es-CL"/>
        </a:p>
      </dgm:t>
    </dgm:pt>
    <dgm:pt modelId="{6A043ACF-F006-49CE-95A2-C2E30051483E}" type="sibTrans" cxnId="{5DBD6C34-F4E0-4575-8E21-A597CA241C95}">
      <dgm:prSet/>
      <dgm:spPr/>
      <dgm:t>
        <a:bodyPr/>
        <a:lstStyle/>
        <a:p>
          <a:endParaRPr lang="es-CL"/>
        </a:p>
      </dgm:t>
    </dgm:pt>
    <dgm:pt modelId="{D38CA5C8-4B9A-44A3-9050-094B500F470C}" type="pres">
      <dgm:prSet presAssocID="{3F396090-FEDF-4453-A89E-07C2CE65CD2A}" presName="outerComposite" presStyleCnt="0">
        <dgm:presLayoutVars>
          <dgm:chMax val="5"/>
          <dgm:dir/>
          <dgm:resizeHandles val="exact"/>
        </dgm:presLayoutVars>
      </dgm:prSet>
      <dgm:spPr/>
    </dgm:pt>
    <dgm:pt modelId="{815EB135-2A7C-4EA3-97BA-B97353CE59F4}" type="pres">
      <dgm:prSet presAssocID="{3F396090-FEDF-4453-A89E-07C2CE65CD2A}" presName="dummyMaxCanvas" presStyleCnt="0">
        <dgm:presLayoutVars/>
      </dgm:prSet>
      <dgm:spPr/>
    </dgm:pt>
    <dgm:pt modelId="{2F0E4966-C5B2-4118-BEA0-30883314100E}" type="pres">
      <dgm:prSet presAssocID="{3F396090-FEDF-4453-A89E-07C2CE65CD2A}" presName="FourNodes_1" presStyleLbl="node1" presStyleIdx="0" presStyleCnt="4">
        <dgm:presLayoutVars>
          <dgm:bulletEnabled val="1"/>
        </dgm:presLayoutVars>
      </dgm:prSet>
      <dgm:spPr/>
    </dgm:pt>
    <dgm:pt modelId="{87C2B72A-D138-4C9A-98B2-527CE35827A5}" type="pres">
      <dgm:prSet presAssocID="{3F396090-FEDF-4453-A89E-07C2CE65CD2A}" presName="FourNodes_2" presStyleLbl="node1" presStyleIdx="1" presStyleCnt="4">
        <dgm:presLayoutVars>
          <dgm:bulletEnabled val="1"/>
        </dgm:presLayoutVars>
      </dgm:prSet>
      <dgm:spPr/>
    </dgm:pt>
    <dgm:pt modelId="{F8228F29-F480-458E-B4CC-2294B9AB4987}" type="pres">
      <dgm:prSet presAssocID="{3F396090-FEDF-4453-A89E-07C2CE65CD2A}" presName="FourNodes_3" presStyleLbl="node1" presStyleIdx="2" presStyleCnt="4">
        <dgm:presLayoutVars>
          <dgm:bulletEnabled val="1"/>
        </dgm:presLayoutVars>
      </dgm:prSet>
      <dgm:spPr/>
    </dgm:pt>
    <dgm:pt modelId="{E535BBD0-9EBB-4785-BDB5-878D17E3ACE0}" type="pres">
      <dgm:prSet presAssocID="{3F396090-FEDF-4453-A89E-07C2CE65CD2A}" presName="FourNodes_4" presStyleLbl="node1" presStyleIdx="3" presStyleCnt="4">
        <dgm:presLayoutVars>
          <dgm:bulletEnabled val="1"/>
        </dgm:presLayoutVars>
      </dgm:prSet>
      <dgm:spPr/>
    </dgm:pt>
    <dgm:pt modelId="{DF871CF3-5FC6-4FC8-889A-50D38EC53930}" type="pres">
      <dgm:prSet presAssocID="{3F396090-FEDF-4453-A89E-07C2CE65CD2A}" presName="FourConn_1-2" presStyleLbl="fgAccFollowNode1" presStyleIdx="0" presStyleCnt="3">
        <dgm:presLayoutVars>
          <dgm:bulletEnabled val="1"/>
        </dgm:presLayoutVars>
      </dgm:prSet>
      <dgm:spPr/>
    </dgm:pt>
    <dgm:pt modelId="{3D78E36E-D748-4CAE-A760-E84FE3386D58}" type="pres">
      <dgm:prSet presAssocID="{3F396090-FEDF-4453-A89E-07C2CE65CD2A}" presName="FourConn_2-3" presStyleLbl="fgAccFollowNode1" presStyleIdx="1" presStyleCnt="3">
        <dgm:presLayoutVars>
          <dgm:bulletEnabled val="1"/>
        </dgm:presLayoutVars>
      </dgm:prSet>
      <dgm:spPr/>
    </dgm:pt>
    <dgm:pt modelId="{71BCC9D9-D883-4862-8D46-1AD17D8066B8}" type="pres">
      <dgm:prSet presAssocID="{3F396090-FEDF-4453-A89E-07C2CE65CD2A}" presName="FourConn_3-4" presStyleLbl="fgAccFollowNode1" presStyleIdx="2" presStyleCnt="3">
        <dgm:presLayoutVars>
          <dgm:bulletEnabled val="1"/>
        </dgm:presLayoutVars>
      </dgm:prSet>
      <dgm:spPr/>
    </dgm:pt>
    <dgm:pt modelId="{10424B12-EE31-441B-8234-0F7BB8E5B41C}" type="pres">
      <dgm:prSet presAssocID="{3F396090-FEDF-4453-A89E-07C2CE65CD2A}" presName="FourNodes_1_text" presStyleLbl="node1" presStyleIdx="3" presStyleCnt="4">
        <dgm:presLayoutVars>
          <dgm:bulletEnabled val="1"/>
        </dgm:presLayoutVars>
      </dgm:prSet>
      <dgm:spPr/>
    </dgm:pt>
    <dgm:pt modelId="{C6A36BB9-D51F-487E-AD64-2B83B7C6C93E}" type="pres">
      <dgm:prSet presAssocID="{3F396090-FEDF-4453-A89E-07C2CE65CD2A}" presName="FourNodes_2_text" presStyleLbl="node1" presStyleIdx="3" presStyleCnt="4">
        <dgm:presLayoutVars>
          <dgm:bulletEnabled val="1"/>
        </dgm:presLayoutVars>
      </dgm:prSet>
      <dgm:spPr/>
    </dgm:pt>
    <dgm:pt modelId="{CD00D6C0-4425-40A4-8889-2A52C2F3B604}" type="pres">
      <dgm:prSet presAssocID="{3F396090-FEDF-4453-A89E-07C2CE65CD2A}" presName="FourNodes_3_text" presStyleLbl="node1" presStyleIdx="3" presStyleCnt="4">
        <dgm:presLayoutVars>
          <dgm:bulletEnabled val="1"/>
        </dgm:presLayoutVars>
      </dgm:prSet>
      <dgm:spPr/>
    </dgm:pt>
    <dgm:pt modelId="{0F559DE1-06DC-4CCD-8832-F3A4E9934928}" type="pres">
      <dgm:prSet presAssocID="{3F396090-FEDF-4453-A89E-07C2CE65CD2A}" presName="FourNodes_4_text" presStyleLbl="node1" presStyleIdx="3" presStyleCnt="4">
        <dgm:presLayoutVars>
          <dgm:bulletEnabled val="1"/>
        </dgm:presLayoutVars>
      </dgm:prSet>
      <dgm:spPr/>
    </dgm:pt>
  </dgm:ptLst>
  <dgm:cxnLst>
    <dgm:cxn modelId="{7C3DF00B-47B3-4EC5-B8C9-1F8B9A396AE6}" srcId="{3F396090-FEDF-4453-A89E-07C2CE65CD2A}" destId="{0A34827F-4E0C-45F8-AE85-D409FC0C5161}" srcOrd="1" destOrd="0" parTransId="{108EDFCC-FABE-404D-A302-B53CDD860A23}" sibTransId="{D26727D6-A0DB-446F-8EDB-197D78F9CA77}"/>
    <dgm:cxn modelId="{DBA06E0D-6B3A-4101-88CF-E67AE50006D0}" type="presOf" srcId="{DA1D7EC8-4748-42DD-8580-CFD8E5E1F04E}" destId="{0F559DE1-06DC-4CCD-8832-F3A4E9934928}" srcOrd="1" destOrd="0" presId="urn:microsoft.com/office/officeart/2005/8/layout/vProcess5"/>
    <dgm:cxn modelId="{0BDF7215-FB3B-49D9-8270-1C189E571EEB}" type="presOf" srcId="{F6763BB9-F4AE-4A01-A661-289F08AB0FA1}" destId="{CD00D6C0-4425-40A4-8889-2A52C2F3B604}" srcOrd="1" destOrd="0" presId="urn:microsoft.com/office/officeart/2005/8/layout/vProcess5"/>
    <dgm:cxn modelId="{B7E9F71D-AB72-4CAE-B8F9-618037509D86}" type="presOf" srcId="{02ABF3D4-3C18-4358-A8AE-8BD603F7AAE0}" destId="{2F0E4966-C5B2-4118-BEA0-30883314100E}" srcOrd="0" destOrd="0" presId="urn:microsoft.com/office/officeart/2005/8/layout/vProcess5"/>
    <dgm:cxn modelId="{27B09D20-708E-4253-AD91-7AAFC796222C}" type="presOf" srcId="{D26727D6-A0DB-446F-8EDB-197D78F9CA77}" destId="{3D78E36E-D748-4CAE-A760-E84FE3386D58}" srcOrd="0" destOrd="0" presId="urn:microsoft.com/office/officeart/2005/8/layout/vProcess5"/>
    <dgm:cxn modelId="{5DBD6C34-F4E0-4575-8E21-A597CA241C95}" srcId="{3F396090-FEDF-4453-A89E-07C2CE65CD2A}" destId="{DA1D7EC8-4748-42DD-8580-CFD8E5E1F04E}" srcOrd="3" destOrd="0" parTransId="{E8D788F2-E5E9-42CD-AC6C-2D8CA87DF305}" sibTransId="{6A043ACF-F006-49CE-95A2-C2E30051483E}"/>
    <dgm:cxn modelId="{CC4F245B-C955-41D2-8563-374B7876B37A}" type="presOf" srcId="{DA1D7EC8-4748-42DD-8580-CFD8E5E1F04E}" destId="{E535BBD0-9EBB-4785-BDB5-878D17E3ACE0}" srcOrd="0" destOrd="0" presId="urn:microsoft.com/office/officeart/2005/8/layout/vProcess5"/>
    <dgm:cxn modelId="{D712F95C-0052-46F3-87C1-DAAC1B7216FC}" type="presOf" srcId="{3F396090-FEDF-4453-A89E-07C2CE65CD2A}" destId="{D38CA5C8-4B9A-44A3-9050-094B500F470C}" srcOrd="0" destOrd="0" presId="urn:microsoft.com/office/officeart/2005/8/layout/vProcess5"/>
    <dgm:cxn modelId="{67D7DD42-CCC0-407A-96B1-988A9CBBC4A8}" type="presOf" srcId="{C52065E1-D0E2-4248-8AE6-B9679328B468}" destId="{71BCC9D9-D883-4862-8D46-1AD17D8066B8}" srcOrd="0" destOrd="0" presId="urn:microsoft.com/office/officeart/2005/8/layout/vProcess5"/>
    <dgm:cxn modelId="{6DE9D263-B73A-40C2-B2F6-7D57E3DA503F}" type="presOf" srcId="{F6763BB9-F4AE-4A01-A661-289F08AB0FA1}" destId="{F8228F29-F480-458E-B4CC-2294B9AB4987}" srcOrd="0" destOrd="0" presId="urn:microsoft.com/office/officeart/2005/8/layout/vProcess5"/>
    <dgm:cxn modelId="{D89A3B54-65CF-4CF7-BFDB-AF2C811DDA84}" srcId="{3F396090-FEDF-4453-A89E-07C2CE65CD2A}" destId="{F6763BB9-F4AE-4A01-A661-289F08AB0FA1}" srcOrd="2" destOrd="0" parTransId="{7F695871-B556-47E1-B320-11628BD63D53}" sibTransId="{C52065E1-D0E2-4248-8AE6-B9679328B468}"/>
    <dgm:cxn modelId="{73852B78-28FC-4EC5-9E4C-9451F4A563D0}" type="presOf" srcId="{0A34827F-4E0C-45F8-AE85-D409FC0C5161}" destId="{87C2B72A-D138-4C9A-98B2-527CE35827A5}" srcOrd="0" destOrd="0" presId="urn:microsoft.com/office/officeart/2005/8/layout/vProcess5"/>
    <dgm:cxn modelId="{BC2AEE88-9C3D-444A-87E3-36AB5FBCC97D}" type="presOf" srcId="{02ABF3D4-3C18-4358-A8AE-8BD603F7AAE0}" destId="{10424B12-EE31-441B-8234-0F7BB8E5B41C}" srcOrd="1" destOrd="0" presId="urn:microsoft.com/office/officeart/2005/8/layout/vProcess5"/>
    <dgm:cxn modelId="{E2317C8F-0A67-419F-9C44-13855407B9EC}" type="presOf" srcId="{E10B2E2A-0E82-4440-8C90-068093438811}" destId="{DF871CF3-5FC6-4FC8-889A-50D38EC53930}" srcOrd="0" destOrd="0" presId="urn:microsoft.com/office/officeart/2005/8/layout/vProcess5"/>
    <dgm:cxn modelId="{93AF819E-1BC0-4E42-B472-14F432B93999}" type="presOf" srcId="{0A34827F-4E0C-45F8-AE85-D409FC0C5161}" destId="{C6A36BB9-D51F-487E-AD64-2B83B7C6C93E}" srcOrd="1" destOrd="0" presId="urn:microsoft.com/office/officeart/2005/8/layout/vProcess5"/>
    <dgm:cxn modelId="{B52AC2C9-B25D-4933-94A0-0E2FD7AF8940}" srcId="{3F396090-FEDF-4453-A89E-07C2CE65CD2A}" destId="{02ABF3D4-3C18-4358-A8AE-8BD603F7AAE0}" srcOrd="0" destOrd="0" parTransId="{999048AF-9ADA-47DC-89D0-6749F7E2E6E0}" sibTransId="{E10B2E2A-0E82-4440-8C90-068093438811}"/>
    <dgm:cxn modelId="{F4B9025E-A874-4600-A2B4-3CB2B28B8CEB}" type="presParOf" srcId="{D38CA5C8-4B9A-44A3-9050-094B500F470C}" destId="{815EB135-2A7C-4EA3-97BA-B97353CE59F4}" srcOrd="0" destOrd="0" presId="urn:microsoft.com/office/officeart/2005/8/layout/vProcess5"/>
    <dgm:cxn modelId="{BCD91AED-3A4E-49F5-AFB1-DB1DE5759CCE}" type="presParOf" srcId="{D38CA5C8-4B9A-44A3-9050-094B500F470C}" destId="{2F0E4966-C5B2-4118-BEA0-30883314100E}" srcOrd="1" destOrd="0" presId="urn:microsoft.com/office/officeart/2005/8/layout/vProcess5"/>
    <dgm:cxn modelId="{79FF0C09-F26D-4056-8CA5-188BDC344126}" type="presParOf" srcId="{D38CA5C8-4B9A-44A3-9050-094B500F470C}" destId="{87C2B72A-D138-4C9A-98B2-527CE35827A5}" srcOrd="2" destOrd="0" presId="urn:microsoft.com/office/officeart/2005/8/layout/vProcess5"/>
    <dgm:cxn modelId="{6C2498BC-619B-41FE-B1F3-0843B215DE28}" type="presParOf" srcId="{D38CA5C8-4B9A-44A3-9050-094B500F470C}" destId="{F8228F29-F480-458E-B4CC-2294B9AB4987}" srcOrd="3" destOrd="0" presId="urn:microsoft.com/office/officeart/2005/8/layout/vProcess5"/>
    <dgm:cxn modelId="{9C5B7FBA-ECE0-4311-8B4A-8E86D3E70FCD}" type="presParOf" srcId="{D38CA5C8-4B9A-44A3-9050-094B500F470C}" destId="{E535BBD0-9EBB-4785-BDB5-878D17E3ACE0}" srcOrd="4" destOrd="0" presId="urn:microsoft.com/office/officeart/2005/8/layout/vProcess5"/>
    <dgm:cxn modelId="{C40B64E3-8CD0-4258-ADFD-132F83AB2622}" type="presParOf" srcId="{D38CA5C8-4B9A-44A3-9050-094B500F470C}" destId="{DF871CF3-5FC6-4FC8-889A-50D38EC53930}" srcOrd="5" destOrd="0" presId="urn:microsoft.com/office/officeart/2005/8/layout/vProcess5"/>
    <dgm:cxn modelId="{EE0D36B8-5CE2-4406-B7F5-08ECD8D4C267}" type="presParOf" srcId="{D38CA5C8-4B9A-44A3-9050-094B500F470C}" destId="{3D78E36E-D748-4CAE-A760-E84FE3386D58}" srcOrd="6" destOrd="0" presId="urn:microsoft.com/office/officeart/2005/8/layout/vProcess5"/>
    <dgm:cxn modelId="{7DB5C320-7847-4F3F-A33A-916FDDFD483B}" type="presParOf" srcId="{D38CA5C8-4B9A-44A3-9050-094B500F470C}" destId="{71BCC9D9-D883-4862-8D46-1AD17D8066B8}" srcOrd="7" destOrd="0" presId="urn:microsoft.com/office/officeart/2005/8/layout/vProcess5"/>
    <dgm:cxn modelId="{21120C63-6CD7-4766-9221-75D034770812}" type="presParOf" srcId="{D38CA5C8-4B9A-44A3-9050-094B500F470C}" destId="{10424B12-EE31-441B-8234-0F7BB8E5B41C}" srcOrd="8" destOrd="0" presId="urn:microsoft.com/office/officeart/2005/8/layout/vProcess5"/>
    <dgm:cxn modelId="{2C37295E-E2B9-43FD-BC13-B5E82960B6FE}" type="presParOf" srcId="{D38CA5C8-4B9A-44A3-9050-094B500F470C}" destId="{C6A36BB9-D51F-487E-AD64-2B83B7C6C93E}" srcOrd="9" destOrd="0" presId="urn:microsoft.com/office/officeart/2005/8/layout/vProcess5"/>
    <dgm:cxn modelId="{5B768F06-5A8A-4BF9-AF00-BE544394252B}" type="presParOf" srcId="{D38CA5C8-4B9A-44A3-9050-094B500F470C}" destId="{CD00D6C0-4425-40A4-8889-2A52C2F3B604}" srcOrd="10" destOrd="0" presId="urn:microsoft.com/office/officeart/2005/8/layout/vProcess5"/>
    <dgm:cxn modelId="{6DC5E673-B0BE-417A-B60A-B8624B720AFC}" type="presParOf" srcId="{D38CA5C8-4B9A-44A3-9050-094B500F470C}" destId="{0F559DE1-06DC-4CCD-8832-F3A4E9934928}"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96033D3-F677-4DDB-A091-EB8574CA074A}" type="doc">
      <dgm:prSet loTypeId="urn:microsoft.com/office/officeart/2005/8/layout/cycle8" loCatId="cycle" qsTypeId="urn:microsoft.com/office/officeart/2005/8/quickstyle/simple5" qsCatId="simple" csTypeId="urn:microsoft.com/office/officeart/2005/8/colors/colorful3" csCatId="colorful" phldr="1"/>
      <dgm:spPr/>
    </dgm:pt>
    <dgm:pt modelId="{2B118C36-7820-4AD0-8478-A793EAE4D4DA}">
      <dgm:prSet phldrT="[Texto]"/>
      <dgm:spPr/>
      <dgm:t>
        <a:bodyPr/>
        <a:lstStyle/>
        <a:p>
          <a:r>
            <a:rPr lang="es-CL" b="1" dirty="0"/>
            <a:t>Acontecimientos </a:t>
          </a:r>
        </a:p>
      </dgm:t>
    </dgm:pt>
    <dgm:pt modelId="{BF939B56-7398-4AD2-8211-5FA3DFCB6D51}" type="parTrans" cxnId="{A9567275-458D-4E7D-B4E1-DF88397387DF}">
      <dgm:prSet/>
      <dgm:spPr/>
      <dgm:t>
        <a:bodyPr/>
        <a:lstStyle/>
        <a:p>
          <a:endParaRPr lang="es-CL" b="1"/>
        </a:p>
      </dgm:t>
    </dgm:pt>
    <dgm:pt modelId="{6CB5856A-C2B8-4C9E-825A-B06779012816}" type="sibTrans" cxnId="{A9567275-458D-4E7D-B4E1-DF88397387DF}">
      <dgm:prSet/>
      <dgm:spPr/>
      <dgm:t>
        <a:bodyPr/>
        <a:lstStyle/>
        <a:p>
          <a:endParaRPr lang="es-CL" b="1"/>
        </a:p>
      </dgm:t>
    </dgm:pt>
    <dgm:pt modelId="{1854CD1D-224B-415D-AD64-BF327C7BEAFD}">
      <dgm:prSet phldrT="[Texto]"/>
      <dgm:spPr/>
      <dgm:t>
        <a:bodyPr/>
        <a:lstStyle/>
        <a:p>
          <a:r>
            <a:rPr lang="es-CL" b="1" dirty="0"/>
            <a:t>Ambientes </a:t>
          </a:r>
        </a:p>
      </dgm:t>
    </dgm:pt>
    <dgm:pt modelId="{92EBB099-1FBC-470F-A005-8F7337655F2F}" type="parTrans" cxnId="{4A1C0931-D8C9-45C0-8F7F-C22607AE6085}">
      <dgm:prSet/>
      <dgm:spPr/>
      <dgm:t>
        <a:bodyPr/>
        <a:lstStyle/>
        <a:p>
          <a:endParaRPr lang="es-CL" b="1"/>
        </a:p>
      </dgm:t>
    </dgm:pt>
    <dgm:pt modelId="{CA9771DF-545F-4395-B0BE-041602C70CA2}" type="sibTrans" cxnId="{4A1C0931-D8C9-45C0-8F7F-C22607AE6085}">
      <dgm:prSet/>
      <dgm:spPr/>
      <dgm:t>
        <a:bodyPr/>
        <a:lstStyle/>
        <a:p>
          <a:endParaRPr lang="es-CL" b="1"/>
        </a:p>
      </dgm:t>
    </dgm:pt>
    <dgm:pt modelId="{E36D9B3A-DBFB-4872-B19D-01FBF41DC6DB}">
      <dgm:prSet phldrT="[Texto]"/>
      <dgm:spPr/>
      <dgm:t>
        <a:bodyPr/>
        <a:lstStyle/>
        <a:p>
          <a:r>
            <a:rPr lang="es-CL" b="1" dirty="0"/>
            <a:t>Personajes</a:t>
          </a:r>
        </a:p>
      </dgm:t>
    </dgm:pt>
    <dgm:pt modelId="{C685FDC1-D7E8-478F-AB92-22EB81EC930D}" type="parTrans" cxnId="{480D9C85-3DE2-415C-9ED8-727E35021550}">
      <dgm:prSet/>
      <dgm:spPr/>
      <dgm:t>
        <a:bodyPr/>
        <a:lstStyle/>
        <a:p>
          <a:endParaRPr lang="es-CL" b="1"/>
        </a:p>
      </dgm:t>
    </dgm:pt>
    <dgm:pt modelId="{65AE15AB-29DC-464E-879B-AF3B9A5CD08E}" type="sibTrans" cxnId="{480D9C85-3DE2-415C-9ED8-727E35021550}">
      <dgm:prSet/>
      <dgm:spPr/>
      <dgm:t>
        <a:bodyPr/>
        <a:lstStyle/>
        <a:p>
          <a:endParaRPr lang="es-CL" b="1"/>
        </a:p>
      </dgm:t>
    </dgm:pt>
    <dgm:pt modelId="{3DFED868-4E8A-45D2-BED9-389E8882D6B6}">
      <dgm:prSet phldrT="[Texto]"/>
      <dgm:spPr/>
      <dgm:t>
        <a:bodyPr/>
        <a:lstStyle/>
        <a:p>
          <a:r>
            <a:rPr lang="es-CL" b="1" dirty="0"/>
            <a:t>Tiempo</a:t>
          </a:r>
        </a:p>
      </dgm:t>
    </dgm:pt>
    <dgm:pt modelId="{2BEF0A89-D236-4BC0-9AE4-882E212EA8C0}" type="parTrans" cxnId="{519DE92D-DE46-4A73-91FE-687BBABB1B96}">
      <dgm:prSet/>
      <dgm:spPr/>
      <dgm:t>
        <a:bodyPr/>
        <a:lstStyle/>
        <a:p>
          <a:endParaRPr lang="es-CL"/>
        </a:p>
      </dgm:t>
    </dgm:pt>
    <dgm:pt modelId="{95A254DA-6C62-43CA-B06D-F8FE0DB59665}" type="sibTrans" cxnId="{519DE92D-DE46-4A73-91FE-687BBABB1B96}">
      <dgm:prSet/>
      <dgm:spPr/>
      <dgm:t>
        <a:bodyPr/>
        <a:lstStyle/>
        <a:p>
          <a:endParaRPr lang="es-CL"/>
        </a:p>
      </dgm:t>
    </dgm:pt>
    <dgm:pt modelId="{17C6B929-72DF-4351-AD13-81F9ECF13232}" type="pres">
      <dgm:prSet presAssocID="{796033D3-F677-4DDB-A091-EB8574CA074A}" presName="compositeShape" presStyleCnt="0">
        <dgm:presLayoutVars>
          <dgm:chMax val="7"/>
          <dgm:dir/>
          <dgm:resizeHandles val="exact"/>
        </dgm:presLayoutVars>
      </dgm:prSet>
      <dgm:spPr/>
    </dgm:pt>
    <dgm:pt modelId="{A2A38765-C263-4BDE-B8F8-4F9735AE6326}" type="pres">
      <dgm:prSet presAssocID="{796033D3-F677-4DDB-A091-EB8574CA074A}" presName="wedge1" presStyleLbl="node1" presStyleIdx="0" presStyleCnt="4"/>
      <dgm:spPr/>
    </dgm:pt>
    <dgm:pt modelId="{F97B8551-1B71-4EF6-93DE-5E5693DA0C9F}" type="pres">
      <dgm:prSet presAssocID="{796033D3-F677-4DDB-A091-EB8574CA074A}" presName="dummy1a" presStyleCnt="0"/>
      <dgm:spPr/>
    </dgm:pt>
    <dgm:pt modelId="{757FEE38-164B-4733-A2F8-A4336B17F26A}" type="pres">
      <dgm:prSet presAssocID="{796033D3-F677-4DDB-A091-EB8574CA074A}" presName="dummy1b" presStyleCnt="0"/>
      <dgm:spPr/>
    </dgm:pt>
    <dgm:pt modelId="{1F4CFD24-8D25-4F4E-9D4B-175BB0D8A1DC}" type="pres">
      <dgm:prSet presAssocID="{796033D3-F677-4DDB-A091-EB8574CA074A}" presName="wedge1Tx" presStyleLbl="node1" presStyleIdx="0" presStyleCnt="4">
        <dgm:presLayoutVars>
          <dgm:chMax val="0"/>
          <dgm:chPref val="0"/>
          <dgm:bulletEnabled val="1"/>
        </dgm:presLayoutVars>
      </dgm:prSet>
      <dgm:spPr/>
    </dgm:pt>
    <dgm:pt modelId="{33A3BD5A-CC18-4A0E-9D01-186B50E6B4C9}" type="pres">
      <dgm:prSet presAssocID="{796033D3-F677-4DDB-A091-EB8574CA074A}" presName="wedge2" presStyleLbl="node1" presStyleIdx="1" presStyleCnt="4"/>
      <dgm:spPr/>
    </dgm:pt>
    <dgm:pt modelId="{4774D088-F32C-40D7-A04B-B01148BAF3F9}" type="pres">
      <dgm:prSet presAssocID="{796033D3-F677-4DDB-A091-EB8574CA074A}" presName="dummy2a" presStyleCnt="0"/>
      <dgm:spPr/>
    </dgm:pt>
    <dgm:pt modelId="{9D3A5842-3A71-4A69-9F40-EE705D78870D}" type="pres">
      <dgm:prSet presAssocID="{796033D3-F677-4DDB-A091-EB8574CA074A}" presName="dummy2b" presStyleCnt="0"/>
      <dgm:spPr/>
    </dgm:pt>
    <dgm:pt modelId="{D5DF16F4-D836-4B0C-962D-C9D36DA6C308}" type="pres">
      <dgm:prSet presAssocID="{796033D3-F677-4DDB-A091-EB8574CA074A}" presName="wedge2Tx" presStyleLbl="node1" presStyleIdx="1" presStyleCnt="4">
        <dgm:presLayoutVars>
          <dgm:chMax val="0"/>
          <dgm:chPref val="0"/>
          <dgm:bulletEnabled val="1"/>
        </dgm:presLayoutVars>
      </dgm:prSet>
      <dgm:spPr/>
    </dgm:pt>
    <dgm:pt modelId="{F53EFB37-358A-408A-9011-AD2692F95EFB}" type="pres">
      <dgm:prSet presAssocID="{796033D3-F677-4DDB-A091-EB8574CA074A}" presName="wedge3" presStyleLbl="node1" presStyleIdx="2" presStyleCnt="4"/>
      <dgm:spPr/>
    </dgm:pt>
    <dgm:pt modelId="{40B1D261-DFB0-4BD8-AB40-B89994A72D1F}" type="pres">
      <dgm:prSet presAssocID="{796033D3-F677-4DDB-A091-EB8574CA074A}" presName="dummy3a" presStyleCnt="0"/>
      <dgm:spPr/>
    </dgm:pt>
    <dgm:pt modelId="{1ECE711E-5647-46BB-A622-568CA704F2BB}" type="pres">
      <dgm:prSet presAssocID="{796033D3-F677-4DDB-A091-EB8574CA074A}" presName="dummy3b" presStyleCnt="0"/>
      <dgm:spPr/>
    </dgm:pt>
    <dgm:pt modelId="{FD8747E5-D3A0-48D9-849A-D4681B8A0FA8}" type="pres">
      <dgm:prSet presAssocID="{796033D3-F677-4DDB-A091-EB8574CA074A}" presName="wedge3Tx" presStyleLbl="node1" presStyleIdx="2" presStyleCnt="4">
        <dgm:presLayoutVars>
          <dgm:chMax val="0"/>
          <dgm:chPref val="0"/>
          <dgm:bulletEnabled val="1"/>
        </dgm:presLayoutVars>
      </dgm:prSet>
      <dgm:spPr/>
    </dgm:pt>
    <dgm:pt modelId="{4DE33E0F-B7AC-44E1-B249-114308746303}" type="pres">
      <dgm:prSet presAssocID="{796033D3-F677-4DDB-A091-EB8574CA074A}" presName="wedge4" presStyleLbl="node1" presStyleIdx="3" presStyleCnt="4"/>
      <dgm:spPr/>
    </dgm:pt>
    <dgm:pt modelId="{E9F6725F-E1A2-4F73-A00D-A4187B9E4AE0}" type="pres">
      <dgm:prSet presAssocID="{796033D3-F677-4DDB-A091-EB8574CA074A}" presName="dummy4a" presStyleCnt="0"/>
      <dgm:spPr/>
    </dgm:pt>
    <dgm:pt modelId="{DE8942C3-A8DD-4A50-8B0B-6870C9D7DBBA}" type="pres">
      <dgm:prSet presAssocID="{796033D3-F677-4DDB-A091-EB8574CA074A}" presName="dummy4b" presStyleCnt="0"/>
      <dgm:spPr/>
    </dgm:pt>
    <dgm:pt modelId="{B50B3362-967A-46A2-8D4F-004C3BF97CBE}" type="pres">
      <dgm:prSet presAssocID="{796033D3-F677-4DDB-A091-EB8574CA074A}" presName="wedge4Tx" presStyleLbl="node1" presStyleIdx="3" presStyleCnt="4">
        <dgm:presLayoutVars>
          <dgm:chMax val="0"/>
          <dgm:chPref val="0"/>
          <dgm:bulletEnabled val="1"/>
        </dgm:presLayoutVars>
      </dgm:prSet>
      <dgm:spPr/>
    </dgm:pt>
    <dgm:pt modelId="{A3DE1A25-C451-4FDA-B946-9E361A43C22C}" type="pres">
      <dgm:prSet presAssocID="{95A254DA-6C62-43CA-B06D-F8FE0DB59665}" presName="arrowWedge1" presStyleLbl="fgSibTrans2D1" presStyleIdx="0" presStyleCnt="4"/>
      <dgm:spPr/>
    </dgm:pt>
    <dgm:pt modelId="{56A36252-7891-4E1F-AC79-046140024D8A}" type="pres">
      <dgm:prSet presAssocID="{6CB5856A-C2B8-4C9E-825A-B06779012816}" presName="arrowWedge2" presStyleLbl="fgSibTrans2D1" presStyleIdx="1" presStyleCnt="4"/>
      <dgm:spPr/>
    </dgm:pt>
    <dgm:pt modelId="{41B14D06-7584-4FEE-A8B7-DE8C93D98D1C}" type="pres">
      <dgm:prSet presAssocID="{CA9771DF-545F-4395-B0BE-041602C70CA2}" presName="arrowWedge3" presStyleLbl="fgSibTrans2D1" presStyleIdx="2" presStyleCnt="4"/>
      <dgm:spPr/>
    </dgm:pt>
    <dgm:pt modelId="{46CC2C25-2875-4DF9-BE52-EF7E59A7204D}" type="pres">
      <dgm:prSet presAssocID="{65AE15AB-29DC-464E-879B-AF3B9A5CD08E}" presName="arrowWedge4" presStyleLbl="fgSibTrans2D1" presStyleIdx="3" presStyleCnt="4"/>
      <dgm:spPr/>
    </dgm:pt>
  </dgm:ptLst>
  <dgm:cxnLst>
    <dgm:cxn modelId="{538CCB00-6673-4DE8-839C-9F23F9063439}" type="presOf" srcId="{1854CD1D-224B-415D-AD64-BF327C7BEAFD}" destId="{F53EFB37-358A-408A-9011-AD2692F95EFB}" srcOrd="0" destOrd="0" presId="urn:microsoft.com/office/officeart/2005/8/layout/cycle8"/>
    <dgm:cxn modelId="{B93A7804-0FCB-4080-B0FF-73D395474F56}" type="presOf" srcId="{E36D9B3A-DBFB-4872-B19D-01FBF41DC6DB}" destId="{B50B3362-967A-46A2-8D4F-004C3BF97CBE}" srcOrd="1" destOrd="0" presId="urn:microsoft.com/office/officeart/2005/8/layout/cycle8"/>
    <dgm:cxn modelId="{828F6C10-652F-4A70-92D6-F7FECEC1D594}" type="presOf" srcId="{3DFED868-4E8A-45D2-BED9-389E8882D6B6}" destId="{A2A38765-C263-4BDE-B8F8-4F9735AE6326}" srcOrd="0" destOrd="0" presId="urn:microsoft.com/office/officeart/2005/8/layout/cycle8"/>
    <dgm:cxn modelId="{F539421A-BD58-475D-9550-3D9196A374EB}" type="presOf" srcId="{2B118C36-7820-4AD0-8478-A793EAE4D4DA}" destId="{D5DF16F4-D836-4B0C-962D-C9D36DA6C308}" srcOrd="1" destOrd="0" presId="urn:microsoft.com/office/officeart/2005/8/layout/cycle8"/>
    <dgm:cxn modelId="{519DE92D-DE46-4A73-91FE-687BBABB1B96}" srcId="{796033D3-F677-4DDB-A091-EB8574CA074A}" destId="{3DFED868-4E8A-45D2-BED9-389E8882D6B6}" srcOrd="0" destOrd="0" parTransId="{2BEF0A89-D236-4BC0-9AE4-882E212EA8C0}" sibTransId="{95A254DA-6C62-43CA-B06D-F8FE0DB59665}"/>
    <dgm:cxn modelId="{F6A8B630-1236-48AE-A20D-99D602172C14}" type="presOf" srcId="{3DFED868-4E8A-45D2-BED9-389E8882D6B6}" destId="{1F4CFD24-8D25-4F4E-9D4B-175BB0D8A1DC}" srcOrd="1" destOrd="0" presId="urn:microsoft.com/office/officeart/2005/8/layout/cycle8"/>
    <dgm:cxn modelId="{4A1C0931-D8C9-45C0-8F7F-C22607AE6085}" srcId="{796033D3-F677-4DDB-A091-EB8574CA074A}" destId="{1854CD1D-224B-415D-AD64-BF327C7BEAFD}" srcOrd="2" destOrd="0" parTransId="{92EBB099-1FBC-470F-A005-8F7337655F2F}" sibTransId="{CA9771DF-545F-4395-B0BE-041602C70CA2}"/>
    <dgm:cxn modelId="{72F03B40-60A9-4843-B377-406B460E730E}" type="presOf" srcId="{1854CD1D-224B-415D-AD64-BF327C7BEAFD}" destId="{FD8747E5-D3A0-48D9-849A-D4681B8A0FA8}" srcOrd="1" destOrd="0" presId="urn:microsoft.com/office/officeart/2005/8/layout/cycle8"/>
    <dgm:cxn modelId="{A9567275-458D-4E7D-B4E1-DF88397387DF}" srcId="{796033D3-F677-4DDB-A091-EB8574CA074A}" destId="{2B118C36-7820-4AD0-8478-A793EAE4D4DA}" srcOrd="1" destOrd="0" parTransId="{BF939B56-7398-4AD2-8211-5FA3DFCB6D51}" sibTransId="{6CB5856A-C2B8-4C9E-825A-B06779012816}"/>
    <dgm:cxn modelId="{27942756-3BB8-4C07-8A7A-D6FD9F03452B}" type="presOf" srcId="{2B118C36-7820-4AD0-8478-A793EAE4D4DA}" destId="{33A3BD5A-CC18-4A0E-9D01-186B50E6B4C9}" srcOrd="0" destOrd="0" presId="urn:microsoft.com/office/officeart/2005/8/layout/cycle8"/>
    <dgm:cxn modelId="{480D9C85-3DE2-415C-9ED8-727E35021550}" srcId="{796033D3-F677-4DDB-A091-EB8574CA074A}" destId="{E36D9B3A-DBFB-4872-B19D-01FBF41DC6DB}" srcOrd="3" destOrd="0" parTransId="{C685FDC1-D7E8-478F-AB92-22EB81EC930D}" sibTransId="{65AE15AB-29DC-464E-879B-AF3B9A5CD08E}"/>
    <dgm:cxn modelId="{D1674F8B-71ED-4520-AC31-A984F3BC8BEB}" type="presOf" srcId="{796033D3-F677-4DDB-A091-EB8574CA074A}" destId="{17C6B929-72DF-4351-AD13-81F9ECF13232}" srcOrd="0" destOrd="0" presId="urn:microsoft.com/office/officeart/2005/8/layout/cycle8"/>
    <dgm:cxn modelId="{C0C464BB-278A-4AC1-8247-19D922594FB5}" type="presOf" srcId="{E36D9B3A-DBFB-4872-B19D-01FBF41DC6DB}" destId="{4DE33E0F-B7AC-44E1-B249-114308746303}" srcOrd="0" destOrd="0" presId="urn:microsoft.com/office/officeart/2005/8/layout/cycle8"/>
    <dgm:cxn modelId="{18C16E9E-A5B2-4FEA-8488-7323B4996898}" type="presParOf" srcId="{17C6B929-72DF-4351-AD13-81F9ECF13232}" destId="{A2A38765-C263-4BDE-B8F8-4F9735AE6326}" srcOrd="0" destOrd="0" presId="urn:microsoft.com/office/officeart/2005/8/layout/cycle8"/>
    <dgm:cxn modelId="{97B37029-D4F7-45D3-B25A-BF2D7D1BC050}" type="presParOf" srcId="{17C6B929-72DF-4351-AD13-81F9ECF13232}" destId="{F97B8551-1B71-4EF6-93DE-5E5693DA0C9F}" srcOrd="1" destOrd="0" presId="urn:microsoft.com/office/officeart/2005/8/layout/cycle8"/>
    <dgm:cxn modelId="{FFD47328-B3CB-4664-A757-C252C85F437E}" type="presParOf" srcId="{17C6B929-72DF-4351-AD13-81F9ECF13232}" destId="{757FEE38-164B-4733-A2F8-A4336B17F26A}" srcOrd="2" destOrd="0" presId="urn:microsoft.com/office/officeart/2005/8/layout/cycle8"/>
    <dgm:cxn modelId="{23EB6591-1D50-4628-8E9C-06DAB3D1ECE9}" type="presParOf" srcId="{17C6B929-72DF-4351-AD13-81F9ECF13232}" destId="{1F4CFD24-8D25-4F4E-9D4B-175BB0D8A1DC}" srcOrd="3" destOrd="0" presId="urn:microsoft.com/office/officeart/2005/8/layout/cycle8"/>
    <dgm:cxn modelId="{D2461ADD-AD10-417F-8C6B-75E1D50EB2CE}" type="presParOf" srcId="{17C6B929-72DF-4351-AD13-81F9ECF13232}" destId="{33A3BD5A-CC18-4A0E-9D01-186B50E6B4C9}" srcOrd="4" destOrd="0" presId="urn:microsoft.com/office/officeart/2005/8/layout/cycle8"/>
    <dgm:cxn modelId="{C8E28D86-BBFC-4FCC-8C6F-CCDCF0F4B062}" type="presParOf" srcId="{17C6B929-72DF-4351-AD13-81F9ECF13232}" destId="{4774D088-F32C-40D7-A04B-B01148BAF3F9}" srcOrd="5" destOrd="0" presId="urn:microsoft.com/office/officeart/2005/8/layout/cycle8"/>
    <dgm:cxn modelId="{81912114-542E-4E0A-9568-1BF901DBD5D2}" type="presParOf" srcId="{17C6B929-72DF-4351-AD13-81F9ECF13232}" destId="{9D3A5842-3A71-4A69-9F40-EE705D78870D}" srcOrd="6" destOrd="0" presId="urn:microsoft.com/office/officeart/2005/8/layout/cycle8"/>
    <dgm:cxn modelId="{1B28A9DA-8596-4B08-822E-CDEC4119BC03}" type="presParOf" srcId="{17C6B929-72DF-4351-AD13-81F9ECF13232}" destId="{D5DF16F4-D836-4B0C-962D-C9D36DA6C308}" srcOrd="7" destOrd="0" presId="urn:microsoft.com/office/officeart/2005/8/layout/cycle8"/>
    <dgm:cxn modelId="{31E94CC3-1255-4D86-8B5F-8BCFDBF54F96}" type="presParOf" srcId="{17C6B929-72DF-4351-AD13-81F9ECF13232}" destId="{F53EFB37-358A-408A-9011-AD2692F95EFB}" srcOrd="8" destOrd="0" presId="urn:microsoft.com/office/officeart/2005/8/layout/cycle8"/>
    <dgm:cxn modelId="{3FC59D12-6FD5-44F7-AF0A-1CF5FB37E881}" type="presParOf" srcId="{17C6B929-72DF-4351-AD13-81F9ECF13232}" destId="{40B1D261-DFB0-4BD8-AB40-B89994A72D1F}" srcOrd="9" destOrd="0" presId="urn:microsoft.com/office/officeart/2005/8/layout/cycle8"/>
    <dgm:cxn modelId="{E930ACA3-E331-45BA-A2C1-D7768210F8D9}" type="presParOf" srcId="{17C6B929-72DF-4351-AD13-81F9ECF13232}" destId="{1ECE711E-5647-46BB-A622-568CA704F2BB}" srcOrd="10" destOrd="0" presId="urn:microsoft.com/office/officeart/2005/8/layout/cycle8"/>
    <dgm:cxn modelId="{0DCD6893-1D95-4B3F-978D-7464433B047E}" type="presParOf" srcId="{17C6B929-72DF-4351-AD13-81F9ECF13232}" destId="{FD8747E5-D3A0-48D9-849A-D4681B8A0FA8}" srcOrd="11" destOrd="0" presId="urn:microsoft.com/office/officeart/2005/8/layout/cycle8"/>
    <dgm:cxn modelId="{E0C29F39-D9A2-43B2-B570-7513C4370633}" type="presParOf" srcId="{17C6B929-72DF-4351-AD13-81F9ECF13232}" destId="{4DE33E0F-B7AC-44E1-B249-114308746303}" srcOrd="12" destOrd="0" presId="urn:microsoft.com/office/officeart/2005/8/layout/cycle8"/>
    <dgm:cxn modelId="{154AFCCD-DCCF-41A7-BED0-0D1ECC75902B}" type="presParOf" srcId="{17C6B929-72DF-4351-AD13-81F9ECF13232}" destId="{E9F6725F-E1A2-4F73-A00D-A4187B9E4AE0}" srcOrd="13" destOrd="0" presId="urn:microsoft.com/office/officeart/2005/8/layout/cycle8"/>
    <dgm:cxn modelId="{00EA43A2-F605-4C00-B2CA-87D74825E8D0}" type="presParOf" srcId="{17C6B929-72DF-4351-AD13-81F9ECF13232}" destId="{DE8942C3-A8DD-4A50-8B0B-6870C9D7DBBA}" srcOrd="14" destOrd="0" presId="urn:microsoft.com/office/officeart/2005/8/layout/cycle8"/>
    <dgm:cxn modelId="{C36607EE-B98D-4EBF-884A-A984C8AD9DAF}" type="presParOf" srcId="{17C6B929-72DF-4351-AD13-81F9ECF13232}" destId="{B50B3362-967A-46A2-8D4F-004C3BF97CBE}" srcOrd="15" destOrd="0" presId="urn:microsoft.com/office/officeart/2005/8/layout/cycle8"/>
    <dgm:cxn modelId="{03F56F8A-E32A-4314-B9A4-DBBD073CF135}" type="presParOf" srcId="{17C6B929-72DF-4351-AD13-81F9ECF13232}" destId="{A3DE1A25-C451-4FDA-B946-9E361A43C22C}" srcOrd="16" destOrd="0" presId="urn:microsoft.com/office/officeart/2005/8/layout/cycle8"/>
    <dgm:cxn modelId="{E353CF87-FCB1-483E-8EF4-41567DB73482}" type="presParOf" srcId="{17C6B929-72DF-4351-AD13-81F9ECF13232}" destId="{56A36252-7891-4E1F-AC79-046140024D8A}" srcOrd="17" destOrd="0" presId="urn:microsoft.com/office/officeart/2005/8/layout/cycle8"/>
    <dgm:cxn modelId="{4E2AE394-154B-4858-B25A-E7E3BF1BA8C7}" type="presParOf" srcId="{17C6B929-72DF-4351-AD13-81F9ECF13232}" destId="{41B14D06-7584-4FEE-A8B7-DE8C93D98D1C}" srcOrd="18" destOrd="0" presId="urn:microsoft.com/office/officeart/2005/8/layout/cycle8"/>
    <dgm:cxn modelId="{8B0C92DC-6B18-46B7-ABDB-907A3BD7A712}" type="presParOf" srcId="{17C6B929-72DF-4351-AD13-81F9ECF13232}" destId="{46CC2C25-2875-4DF9-BE52-EF7E59A7204D}"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EEE7C0A-556C-4C6E-AA9D-364ACBAF4083}" type="doc">
      <dgm:prSet loTypeId="urn:microsoft.com/office/officeart/2005/8/layout/vProcess5" loCatId="process" qsTypeId="urn:microsoft.com/office/officeart/2005/8/quickstyle/3d2" qsCatId="3D" csTypeId="urn:microsoft.com/office/officeart/2005/8/colors/colorful1#5" csCatId="colorful" phldr="1"/>
      <dgm:spPr/>
      <dgm:t>
        <a:bodyPr/>
        <a:lstStyle/>
        <a:p>
          <a:endParaRPr lang="es-CL"/>
        </a:p>
      </dgm:t>
    </dgm:pt>
    <dgm:pt modelId="{88F173CE-9BE4-4695-8D9F-058AAA1532B1}">
      <dgm:prSet custT="1"/>
      <dgm:spPr/>
      <dgm:t>
        <a:bodyPr/>
        <a:lstStyle/>
        <a:p>
          <a:pPr rtl="0"/>
          <a:r>
            <a:rPr lang="es-CL" sz="2000" b="1" dirty="0"/>
            <a:t>Personajes</a:t>
          </a:r>
          <a:r>
            <a:rPr lang="es-CL" sz="1400" b="1" dirty="0"/>
            <a:t>: Son los seres que pueblan el mundo narrado. Realizan o participan en los hechos imaginarios. No es obligatorio que sean personas. Pueden ser animales, cosas o seres inexistentes.</a:t>
          </a:r>
        </a:p>
      </dgm:t>
    </dgm:pt>
    <dgm:pt modelId="{02A0AE72-6E8C-44CD-808F-57E95196AF75}" type="parTrans" cxnId="{F65820C2-E6F3-4A4A-8556-6A8E46956949}">
      <dgm:prSet/>
      <dgm:spPr/>
      <dgm:t>
        <a:bodyPr/>
        <a:lstStyle/>
        <a:p>
          <a:endParaRPr lang="es-CL" b="1"/>
        </a:p>
      </dgm:t>
    </dgm:pt>
    <dgm:pt modelId="{8D202B35-708B-497B-AE35-D821DDDA644B}" type="sibTrans" cxnId="{F65820C2-E6F3-4A4A-8556-6A8E46956949}">
      <dgm:prSet/>
      <dgm:spPr/>
      <dgm:t>
        <a:bodyPr/>
        <a:lstStyle/>
        <a:p>
          <a:endParaRPr lang="es-CL" b="1"/>
        </a:p>
      </dgm:t>
    </dgm:pt>
    <dgm:pt modelId="{2AFF1BF3-8A3B-4A56-B448-78646614A65F}">
      <dgm:prSet/>
      <dgm:spPr/>
      <dgm:t>
        <a:bodyPr/>
        <a:lstStyle/>
        <a:p>
          <a:pPr algn="ctr" rtl="0"/>
          <a:r>
            <a:rPr lang="es-CL" b="1" dirty="0"/>
            <a:t>De acuerdo a su importancia en los hechos narrados, los personajes se clasifican en:     </a:t>
          </a:r>
        </a:p>
      </dgm:t>
    </dgm:pt>
    <dgm:pt modelId="{F6962EF3-C49B-4BEB-8E55-7809723DE58D}" type="parTrans" cxnId="{A1E6ADB3-E133-420E-829F-3F973F195182}">
      <dgm:prSet/>
      <dgm:spPr/>
      <dgm:t>
        <a:bodyPr/>
        <a:lstStyle/>
        <a:p>
          <a:endParaRPr lang="es-CL" b="1"/>
        </a:p>
      </dgm:t>
    </dgm:pt>
    <dgm:pt modelId="{2AF1FA4F-4BB2-4815-942C-F82A7E7D06DF}" type="sibTrans" cxnId="{A1E6ADB3-E133-420E-829F-3F973F195182}">
      <dgm:prSet/>
      <dgm:spPr/>
      <dgm:t>
        <a:bodyPr/>
        <a:lstStyle/>
        <a:p>
          <a:endParaRPr lang="es-CL" b="1"/>
        </a:p>
      </dgm:t>
    </dgm:pt>
    <dgm:pt modelId="{C0FADDCC-9C64-4466-9015-97D31CD20188}">
      <dgm:prSet custT="1"/>
      <dgm:spPr/>
      <dgm:t>
        <a:bodyPr/>
        <a:lstStyle/>
        <a:p>
          <a:pPr rtl="0"/>
          <a:r>
            <a:rPr lang="es-CL" sz="1800" b="1" dirty="0"/>
            <a:t>a) Personajes principales</a:t>
          </a:r>
          <a:r>
            <a:rPr lang="es-CL" sz="1400" b="1" dirty="0"/>
            <a:t>: Son los de mayor influencia en el desarrollo de la historia; aparecen desde el comienzo hasta el desenlace o final. La narración carecería de sentido sin ellos. </a:t>
          </a:r>
        </a:p>
      </dgm:t>
    </dgm:pt>
    <dgm:pt modelId="{98ECDEA3-AEA3-47AA-94B0-FF369F14119F}" type="parTrans" cxnId="{5B834528-396B-4FCA-9E45-6E20A616AA1B}">
      <dgm:prSet/>
      <dgm:spPr/>
      <dgm:t>
        <a:bodyPr/>
        <a:lstStyle/>
        <a:p>
          <a:endParaRPr lang="es-CL" b="1"/>
        </a:p>
      </dgm:t>
    </dgm:pt>
    <dgm:pt modelId="{FD68CA19-A61D-41D5-A1E6-7AA252FA75CC}" type="sibTrans" cxnId="{5B834528-396B-4FCA-9E45-6E20A616AA1B}">
      <dgm:prSet/>
      <dgm:spPr/>
      <dgm:t>
        <a:bodyPr/>
        <a:lstStyle/>
        <a:p>
          <a:endParaRPr lang="es-CL" b="1"/>
        </a:p>
      </dgm:t>
    </dgm:pt>
    <dgm:pt modelId="{C3A0DE07-7BE2-4312-A57D-1F8DD18C9798}">
      <dgm:prSet custT="1"/>
      <dgm:spPr/>
      <dgm:t>
        <a:bodyPr/>
        <a:lstStyle/>
        <a:p>
          <a:pPr rtl="0"/>
          <a:r>
            <a:rPr lang="es-CL" sz="1700" b="1" dirty="0"/>
            <a:t>b) </a:t>
          </a:r>
          <a:r>
            <a:rPr lang="es-CL" sz="2000" b="1" dirty="0"/>
            <a:t>Personaje secundarios</a:t>
          </a:r>
          <a:r>
            <a:rPr lang="es-CL" sz="1700" b="1" dirty="0"/>
            <a:t>: Su actuación está limitada por el personaje principal; suelen aparecer y desaparecer. Raramente figuran a lo largo de toda la historia.</a:t>
          </a:r>
        </a:p>
      </dgm:t>
    </dgm:pt>
    <dgm:pt modelId="{48F31263-4848-4BE2-8BC6-168E717ACCCA}" type="parTrans" cxnId="{9EA42F42-DDC2-407A-8963-39AB2DCBF7B3}">
      <dgm:prSet/>
      <dgm:spPr/>
      <dgm:t>
        <a:bodyPr/>
        <a:lstStyle/>
        <a:p>
          <a:endParaRPr lang="es-CL" b="1"/>
        </a:p>
      </dgm:t>
    </dgm:pt>
    <dgm:pt modelId="{14D37EC5-C3D1-4FAF-9464-3533812C106E}" type="sibTrans" cxnId="{9EA42F42-DDC2-407A-8963-39AB2DCBF7B3}">
      <dgm:prSet/>
      <dgm:spPr/>
      <dgm:t>
        <a:bodyPr/>
        <a:lstStyle/>
        <a:p>
          <a:endParaRPr lang="es-CL" b="1"/>
        </a:p>
      </dgm:t>
    </dgm:pt>
    <dgm:pt modelId="{149045E8-9307-4F6C-870D-907ADDC89446}" type="pres">
      <dgm:prSet presAssocID="{2EEE7C0A-556C-4C6E-AA9D-364ACBAF4083}" presName="outerComposite" presStyleCnt="0">
        <dgm:presLayoutVars>
          <dgm:chMax val="5"/>
          <dgm:dir/>
          <dgm:resizeHandles val="exact"/>
        </dgm:presLayoutVars>
      </dgm:prSet>
      <dgm:spPr/>
    </dgm:pt>
    <dgm:pt modelId="{CE38963D-A13E-4756-AD42-528ABEA147B0}" type="pres">
      <dgm:prSet presAssocID="{2EEE7C0A-556C-4C6E-AA9D-364ACBAF4083}" presName="dummyMaxCanvas" presStyleCnt="0">
        <dgm:presLayoutVars/>
      </dgm:prSet>
      <dgm:spPr/>
    </dgm:pt>
    <dgm:pt modelId="{92DE8E0E-43B3-448B-BA62-27D807AAEA15}" type="pres">
      <dgm:prSet presAssocID="{2EEE7C0A-556C-4C6E-AA9D-364ACBAF4083}" presName="FourNodes_1" presStyleLbl="node1" presStyleIdx="0" presStyleCnt="4">
        <dgm:presLayoutVars>
          <dgm:bulletEnabled val="1"/>
        </dgm:presLayoutVars>
      </dgm:prSet>
      <dgm:spPr/>
    </dgm:pt>
    <dgm:pt modelId="{DCF0CBDA-EB78-4AC2-A78A-055EAD6226DC}" type="pres">
      <dgm:prSet presAssocID="{2EEE7C0A-556C-4C6E-AA9D-364ACBAF4083}" presName="FourNodes_2" presStyleLbl="node1" presStyleIdx="1" presStyleCnt="4">
        <dgm:presLayoutVars>
          <dgm:bulletEnabled val="1"/>
        </dgm:presLayoutVars>
      </dgm:prSet>
      <dgm:spPr/>
    </dgm:pt>
    <dgm:pt modelId="{254F4E1A-946F-4F7F-9F95-1EE892FB9B29}" type="pres">
      <dgm:prSet presAssocID="{2EEE7C0A-556C-4C6E-AA9D-364ACBAF4083}" presName="FourNodes_3" presStyleLbl="node1" presStyleIdx="2" presStyleCnt="4">
        <dgm:presLayoutVars>
          <dgm:bulletEnabled val="1"/>
        </dgm:presLayoutVars>
      </dgm:prSet>
      <dgm:spPr/>
    </dgm:pt>
    <dgm:pt modelId="{36948BF9-5B69-4971-8598-0CDEC60D57B3}" type="pres">
      <dgm:prSet presAssocID="{2EEE7C0A-556C-4C6E-AA9D-364ACBAF4083}" presName="FourNodes_4" presStyleLbl="node1" presStyleIdx="3" presStyleCnt="4">
        <dgm:presLayoutVars>
          <dgm:bulletEnabled val="1"/>
        </dgm:presLayoutVars>
      </dgm:prSet>
      <dgm:spPr/>
    </dgm:pt>
    <dgm:pt modelId="{F67B70E9-EE8F-4E0A-80DF-D86C20213501}" type="pres">
      <dgm:prSet presAssocID="{2EEE7C0A-556C-4C6E-AA9D-364ACBAF4083}" presName="FourConn_1-2" presStyleLbl="fgAccFollowNode1" presStyleIdx="0" presStyleCnt="3">
        <dgm:presLayoutVars>
          <dgm:bulletEnabled val="1"/>
        </dgm:presLayoutVars>
      </dgm:prSet>
      <dgm:spPr/>
    </dgm:pt>
    <dgm:pt modelId="{5417AD14-DCE6-448E-AC27-5B3C07AFC40A}" type="pres">
      <dgm:prSet presAssocID="{2EEE7C0A-556C-4C6E-AA9D-364ACBAF4083}" presName="FourConn_2-3" presStyleLbl="fgAccFollowNode1" presStyleIdx="1" presStyleCnt="3">
        <dgm:presLayoutVars>
          <dgm:bulletEnabled val="1"/>
        </dgm:presLayoutVars>
      </dgm:prSet>
      <dgm:spPr/>
    </dgm:pt>
    <dgm:pt modelId="{A44CC548-38D9-41CE-B01F-270A4CA51BC2}" type="pres">
      <dgm:prSet presAssocID="{2EEE7C0A-556C-4C6E-AA9D-364ACBAF4083}" presName="FourConn_3-4" presStyleLbl="fgAccFollowNode1" presStyleIdx="2" presStyleCnt="3">
        <dgm:presLayoutVars>
          <dgm:bulletEnabled val="1"/>
        </dgm:presLayoutVars>
      </dgm:prSet>
      <dgm:spPr/>
    </dgm:pt>
    <dgm:pt modelId="{769003D5-DBBE-46F2-9A67-0D7CAE95B5C6}" type="pres">
      <dgm:prSet presAssocID="{2EEE7C0A-556C-4C6E-AA9D-364ACBAF4083}" presName="FourNodes_1_text" presStyleLbl="node1" presStyleIdx="3" presStyleCnt="4">
        <dgm:presLayoutVars>
          <dgm:bulletEnabled val="1"/>
        </dgm:presLayoutVars>
      </dgm:prSet>
      <dgm:spPr/>
    </dgm:pt>
    <dgm:pt modelId="{EECEB820-D558-4A86-BD18-BD95B30B94B6}" type="pres">
      <dgm:prSet presAssocID="{2EEE7C0A-556C-4C6E-AA9D-364ACBAF4083}" presName="FourNodes_2_text" presStyleLbl="node1" presStyleIdx="3" presStyleCnt="4">
        <dgm:presLayoutVars>
          <dgm:bulletEnabled val="1"/>
        </dgm:presLayoutVars>
      </dgm:prSet>
      <dgm:spPr/>
    </dgm:pt>
    <dgm:pt modelId="{7103CB2B-D235-4457-8B3B-FABB98434C35}" type="pres">
      <dgm:prSet presAssocID="{2EEE7C0A-556C-4C6E-AA9D-364ACBAF4083}" presName="FourNodes_3_text" presStyleLbl="node1" presStyleIdx="3" presStyleCnt="4">
        <dgm:presLayoutVars>
          <dgm:bulletEnabled val="1"/>
        </dgm:presLayoutVars>
      </dgm:prSet>
      <dgm:spPr/>
    </dgm:pt>
    <dgm:pt modelId="{5268908E-B469-4958-8728-C8ABB3A2C92F}" type="pres">
      <dgm:prSet presAssocID="{2EEE7C0A-556C-4C6E-AA9D-364ACBAF4083}" presName="FourNodes_4_text" presStyleLbl="node1" presStyleIdx="3" presStyleCnt="4">
        <dgm:presLayoutVars>
          <dgm:bulletEnabled val="1"/>
        </dgm:presLayoutVars>
      </dgm:prSet>
      <dgm:spPr/>
    </dgm:pt>
  </dgm:ptLst>
  <dgm:cxnLst>
    <dgm:cxn modelId="{22807317-72FF-4CD5-84D8-FC47336B8309}" type="presOf" srcId="{8D202B35-708B-497B-AE35-D821DDDA644B}" destId="{F67B70E9-EE8F-4E0A-80DF-D86C20213501}" srcOrd="0" destOrd="0" presId="urn:microsoft.com/office/officeart/2005/8/layout/vProcess5"/>
    <dgm:cxn modelId="{202A751B-9826-4F14-B099-4A435FB30224}" type="presOf" srcId="{88F173CE-9BE4-4695-8D9F-058AAA1532B1}" destId="{769003D5-DBBE-46F2-9A67-0D7CAE95B5C6}" srcOrd="1" destOrd="0" presId="urn:microsoft.com/office/officeart/2005/8/layout/vProcess5"/>
    <dgm:cxn modelId="{5B834528-396B-4FCA-9E45-6E20A616AA1B}" srcId="{2EEE7C0A-556C-4C6E-AA9D-364ACBAF4083}" destId="{C0FADDCC-9C64-4466-9015-97D31CD20188}" srcOrd="2" destOrd="0" parTransId="{98ECDEA3-AEA3-47AA-94B0-FF369F14119F}" sibTransId="{FD68CA19-A61D-41D5-A1E6-7AA252FA75CC}"/>
    <dgm:cxn modelId="{9EA42F42-DDC2-407A-8963-39AB2DCBF7B3}" srcId="{2EEE7C0A-556C-4C6E-AA9D-364ACBAF4083}" destId="{C3A0DE07-7BE2-4312-A57D-1F8DD18C9798}" srcOrd="3" destOrd="0" parTransId="{48F31263-4848-4BE2-8BC6-168E717ACCCA}" sibTransId="{14D37EC5-C3D1-4FAF-9464-3533812C106E}"/>
    <dgm:cxn modelId="{E3EC2345-E53F-4C90-B8AD-707FF067DC28}" type="presOf" srcId="{2AFF1BF3-8A3B-4A56-B448-78646614A65F}" destId="{EECEB820-D558-4A86-BD18-BD95B30B94B6}" srcOrd="1" destOrd="0" presId="urn:microsoft.com/office/officeart/2005/8/layout/vProcess5"/>
    <dgm:cxn modelId="{55282F82-F398-461E-A26A-8322E887B2A2}" type="presOf" srcId="{C0FADDCC-9C64-4466-9015-97D31CD20188}" destId="{254F4E1A-946F-4F7F-9F95-1EE892FB9B29}" srcOrd="0" destOrd="0" presId="urn:microsoft.com/office/officeart/2005/8/layout/vProcess5"/>
    <dgm:cxn modelId="{02EC018E-51B0-4109-A7FB-94820A7EA6E4}" type="presOf" srcId="{C0FADDCC-9C64-4466-9015-97D31CD20188}" destId="{7103CB2B-D235-4457-8B3B-FABB98434C35}" srcOrd="1" destOrd="0" presId="urn:microsoft.com/office/officeart/2005/8/layout/vProcess5"/>
    <dgm:cxn modelId="{363C1895-FF8B-4A81-A982-6C92C7EC4CE3}" type="presOf" srcId="{FD68CA19-A61D-41D5-A1E6-7AA252FA75CC}" destId="{A44CC548-38D9-41CE-B01F-270A4CA51BC2}" srcOrd="0" destOrd="0" presId="urn:microsoft.com/office/officeart/2005/8/layout/vProcess5"/>
    <dgm:cxn modelId="{264B8A99-EB7D-4DA9-95AC-340C5BC6DDDD}" type="presOf" srcId="{C3A0DE07-7BE2-4312-A57D-1F8DD18C9798}" destId="{5268908E-B469-4958-8728-C8ABB3A2C92F}" srcOrd="1" destOrd="0" presId="urn:microsoft.com/office/officeart/2005/8/layout/vProcess5"/>
    <dgm:cxn modelId="{732947A3-3E07-4365-8DD7-55B502B9D35D}" type="presOf" srcId="{2AF1FA4F-4BB2-4815-942C-F82A7E7D06DF}" destId="{5417AD14-DCE6-448E-AC27-5B3C07AFC40A}" srcOrd="0" destOrd="0" presId="urn:microsoft.com/office/officeart/2005/8/layout/vProcess5"/>
    <dgm:cxn modelId="{3B1E04AB-6368-4E24-9CEF-EA477F77B0A7}" type="presOf" srcId="{2EEE7C0A-556C-4C6E-AA9D-364ACBAF4083}" destId="{149045E8-9307-4F6C-870D-907ADDC89446}" srcOrd="0" destOrd="0" presId="urn:microsoft.com/office/officeart/2005/8/layout/vProcess5"/>
    <dgm:cxn modelId="{A1E6ADB3-E133-420E-829F-3F973F195182}" srcId="{2EEE7C0A-556C-4C6E-AA9D-364ACBAF4083}" destId="{2AFF1BF3-8A3B-4A56-B448-78646614A65F}" srcOrd="1" destOrd="0" parTransId="{F6962EF3-C49B-4BEB-8E55-7809723DE58D}" sibTransId="{2AF1FA4F-4BB2-4815-942C-F82A7E7D06DF}"/>
    <dgm:cxn modelId="{450376B4-A85A-48A9-9B20-849A355FBD34}" type="presOf" srcId="{88F173CE-9BE4-4695-8D9F-058AAA1532B1}" destId="{92DE8E0E-43B3-448B-BA62-27D807AAEA15}" srcOrd="0" destOrd="0" presId="urn:microsoft.com/office/officeart/2005/8/layout/vProcess5"/>
    <dgm:cxn modelId="{F65820C2-E6F3-4A4A-8556-6A8E46956949}" srcId="{2EEE7C0A-556C-4C6E-AA9D-364ACBAF4083}" destId="{88F173CE-9BE4-4695-8D9F-058AAA1532B1}" srcOrd="0" destOrd="0" parTransId="{02A0AE72-6E8C-44CD-808F-57E95196AF75}" sibTransId="{8D202B35-708B-497B-AE35-D821DDDA644B}"/>
    <dgm:cxn modelId="{C0B300DB-703F-41B1-9961-02BAD9F22854}" type="presOf" srcId="{2AFF1BF3-8A3B-4A56-B448-78646614A65F}" destId="{DCF0CBDA-EB78-4AC2-A78A-055EAD6226DC}" srcOrd="0" destOrd="0" presId="urn:microsoft.com/office/officeart/2005/8/layout/vProcess5"/>
    <dgm:cxn modelId="{5E76E9F5-13BB-4682-A5EE-572767F071BF}" type="presOf" srcId="{C3A0DE07-7BE2-4312-A57D-1F8DD18C9798}" destId="{36948BF9-5B69-4971-8598-0CDEC60D57B3}" srcOrd="0" destOrd="0" presId="urn:microsoft.com/office/officeart/2005/8/layout/vProcess5"/>
    <dgm:cxn modelId="{0EE5C52A-3606-4B45-8BBF-0BEFDE75C19D}" type="presParOf" srcId="{149045E8-9307-4F6C-870D-907ADDC89446}" destId="{CE38963D-A13E-4756-AD42-528ABEA147B0}" srcOrd="0" destOrd="0" presId="urn:microsoft.com/office/officeart/2005/8/layout/vProcess5"/>
    <dgm:cxn modelId="{49BCD082-DB4F-4A61-998D-64C71C3D5451}" type="presParOf" srcId="{149045E8-9307-4F6C-870D-907ADDC89446}" destId="{92DE8E0E-43B3-448B-BA62-27D807AAEA15}" srcOrd="1" destOrd="0" presId="urn:microsoft.com/office/officeart/2005/8/layout/vProcess5"/>
    <dgm:cxn modelId="{85ABE999-9164-4816-9D85-56CCD18F1FA0}" type="presParOf" srcId="{149045E8-9307-4F6C-870D-907ADDC89446}" destId="{DCF0CBDA-EB78-4AC2-A78A-055EAD6226DC}" srcOrd="2" destOrd="0" presId="urn:microsoft.com/office/officeart/2005/8/layout/vProcess5"/>
    <dgm:cxn modelId="{EF5E23C1-7A32-472B-8D19-08E34389CD42}" type="presParOf" srcId="{149045E8-9307-4F6C-870D-907ADDC89446}" destId="{254F4E1A-946F-4F7F-9F95-1EE892FB9B29}" srcOrd="3" destOrd="0" presId="urn:microsoft.com/office/officeart/2005/8/layout/vProcess5"/>
    <dgm:cxn modelId="{A1B2A627-CBCC-46C3-AA61-2C82778B9484}" type="presParOf" srcId="{149045E8-9307-4F6C-870D-907ADDC89446}" destId="{36948BF9-5B69-4971-8598-0CDEC60D57B3}" srcOrd="4" destOrd="0" presId="urn:microsoft.com/office/officeart/2005/8/layout/vProcess5"/>
    <dgm:cxn modelId="{E4EC323A-B19C-47BB-B27F-AD04F0CC9CA4}" type="presParOf" srcId="{149045E8-9307-4F6C-870D-907ADDC89446}" destId="{F67B70E9-EE8F-4E0A-80DF-D86C20213501}" srcOrd="5" destOrd="0" presId="urn:microsoft.com/office/officeart/2005/8/layout/vProcess5"/>
    <dgm:cxn modelId="{8ADD4134-5606-421C-894E-32FF8C487EC9}" type="presParOf" srcId="{149045E8-9307-4F6C-870D-907ADDC89446}" destId="{5417AD14-DCE6-448E-AC27-5B3C07AFC40A}" srcOrd="6" destOrd="0" presId="urn:microsoft.com/office/officeart/2005/8/layout/vProcess5"/>
    <dgm:cxn modelId="{DB46265E-BB30-43E4-8D28-7375016283E5}" type="presParOf" srcId="{149045E8-9307-4F6C-870D-907ADDC89446}" destId="{A44CC548-38D9-41CE-B01F-270A4CA51BC2}" srcOrd="7" destOrd="0" presId="urn:microsoft.com/office/officeart/2005/8/layout/vProcess5"/>
    <dgm:cxn modelId="{AF160767-A36F-40C8-B670-048580B36A5B}" type="presParOf" srcId="{149045E8-9307-4F6C-870D-907ADDC89446}" destId="{769003D5-DBBE-46F2-9A67-0D7CAE95B5C6}" srcOrd="8" destOrd="0" presId="urn:microsoft.com/office/officeart/2005/8/layout/vProcess5"/>
    <dgm:cxn modelId="{F45F193F-2E73-4A34-8A26-89BB3EC1FEE9}" type="presParOf" srcId="{149045E8-9307-4F6C-870D-907ADDC89446}" destId="{EECEB820-D558-4A86-BD18-BD95B30B94B6}" srcOrd="9" destOrd="0" presId="urn:microsoft.com/office/officeart/2005/8/layout/vProcess5"/>
    <dgm:cxn modelId="{8862CACE-A196-4B9A-ABD6-33D138526231}" type="presParOf" srcId="{149045E8-9307-4F6C-870D-907ADDC89446}" destId="{7103CB2B-D235-4457-8B3B-FABB98434C35}" srcOrd="10" destOrd="0" presId="urn:microsoft.com/office/officeart/2005/8/layout/vProcess5"/>
    <dgm:cxn modelId="{6153BDF7-A2BD-4DE1-BAEE-E3890600A451}" type="presParOf" srcId="{149045E8-9307-4F6C-870D-907ADDC89446}" destId="{5268908E-B469-4958-8728-C8ABB3A2C92F}"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CE275264-ED1A-4DDD-86F5-E3FFBA16C808}" type="doc">
      <dgm:prSet loTypeId="urn:microsoft.com/office/officeart/2005/8/layout/hList3" loCatId="list" qsTypeId="urn:microsoft.com/office/officeart/2005/8/quickstyle/3d2" qsCatId="3D" csTypeId="urn:microsoft.com/office/officeart/2005/8/colors/colorful3" csCatId="colorful" phldr="1"/>
      <dgm:spPr/>
      <dgm:t>
        <a:bodyPr/>
        <a:lstStyle/>
        <a:p>
          <a:endParaRPr lang="es-CL"/>
        </a:p>
      </dgm:t>
    </dgm:pt>
    <dgm:pt modelId="{BDDBC30C-57ED-4F29-AC17-499F0FE3B65E}">
      <dgm:prSet phldrT="[Texto]"/>
      <dgm:spPr>
        <a:solidFill>
          <a:srgbClr val="00B0F0"/>
        </a:solidFill>
      </dgm:spPr>
      <dgm:t>
        <a:bodyPr/>
        <a:lstStyle/>
        <a:p>
          <a:r>
            <a:rPr lang="es-CL" dirty="0"/>
            <a:t>ACONTECIMIENTOS</a:t>
          </a:r>
        </a:p>
      </dgm:t>
    </dgm:pt>
    <dgm:pt modelId="{32A9D209-AE07-44CB-B8A8-8A51E41B042C}" type="parTrans" cxnId="{A6853A36-8FB2-4BAA-8F32-90589CA505C9}">
      <dgm:prSet/>
      <dgm:spPr/>
      <dgm:t>
        <a:bodyPr/>
        <a:lstStyle/>
        <a:p>
          <a:endParaRPr lang="es-CL"/>
        </a:p>
      </dgm:t>
    </dgm:pt>
    <dgm:pt modelId="{5A4FF184-863D-4842-B0C0-5CB51CE56DEF}" type="sibTrans" cxnId="{A6853A36-8FB2-4BAA-8F32-90589CA505C9}">
      <dgm:prSet/>
      <dgm:spPr/>
      <dgm:t>
        <a:bodyPr/>
        <a:lstStyle/>
        <a:p>
          <a:endParaRPr lang="es-CL"/>
        </a:p>
      </dgm:t>
    </dgm:pt>
    <dgm:pt modelId="{E34334F2-1F16-440A-B197-7D8A34A9CA45}">
      <dgm:prSet phldrT="[Texto]"/>
      <dgm:spPr>
        <a:solidFill>
          <a:srgbClr val="FF0000"/>
        </a:solidFill>
      </dgm:spPr>
      <dgm:t>
        <a:bodyPr/>
        <a:lstStyle/>
        <a:p>
          <a:r>
            <a:rPr lang="es-CL" b="0" i="0" dirty="0"/>
            <a:t>son conjunto de acciones que suceden en torno a </a:t>
          </a:r>
          <a:r>
            <a:rPr lang="es-CL" b="0" i="0" dirty="0" err="1"/>
            <a:t>lospersonajes</a:t>
          </a:r>
          <a:r>
            <a:rPr lang="es-CL" b="0" i="0" dirty="0"/>
            <a:t> y que  constituyen el </a:t>
          </a:r>
          <a:r>
            <a:rPr lang="es-CL" b="1" i="0" dirty="0"/>
            <a:t>argumento de la obra narrativa,</a:t>
          </a:r>
          <a:r>
            <a:rPr lang="es-CL" b="0" i="0" dirty="0"/>
            <a:t>.</a:t>
          </a:r>
          <a:endParaRPr lang="es-CL" dirty="0"/>
        </a:p>
      </dgm:t>
    </dgm:pt>
    <dgm:pt modelId="{2865D726-5E4F-48D6-B882-722D54B0AF2A}" type="parTrans" cxnId="{A1440126-DC60-4947-B546-A298107B5352}">
      <dgm:prSet/>
      <dgm:spPr/>
      <dgm:t>
        <a:bodyPr/>
        <a:lstStyle/>
        <a:p>
          <a:endParaRPr lang="es-CL"/>
        </a:p>
      </dgm:t>
    </dgm:pt>
    <dgm:pt modelId="{9AC8DC2E-7072-4D25-81B6-E76E05CDD3E5}" type="sibTrans" cxnId="{A1440126-DC60-4947-B546-A298107B5352}">
      <dgm:prSet/>
      <dgm:spPr/>
      <dgm:t>
        <a:bodyPr/>
        <a:lstStyle/>
        <a:p>
          <a:endParaRPr lang="es-CL"/>
        </a:p>
      </dgm:t>
    </dgm:pt>
    <dgm:pt modelId="{D6BA6FC1-3917-4A9E-856E-A48FA9BA8187}">
      <dgm:prSet phldrT="[Texto]"/>
      <dgm:spPr/>
      <dgm:t>
        <a:bodyPr/>
        <a:lstStyle/>
        <a:p>
          <a:r>
            <a:rPr lang="es-CL" b="1" i="0" dirty="0"/>
            <a:t> </a:t>
          </a:r>
          <a:r>
            <a:rPr lang="es-CL" b="0" i="0" dirty="0"/>
            <a:t>algunos de ellos son muy importantes y se llaman </a:t>
          </a:r>
          <a:r>
            <a:rPr lang="es-CL" b="1" i="0" dirty="0"/>
            <a:t>acontecimientos principales</a:t>
          </a:r>
          <a:r>
            <a:rPr lang="es-CL" b="0" i="0" dirty="0"/>
            <a:t>; </a:t>
          </a:r>
          <a:endParaRPr lang="es-CL" dirty="0"/>
        </a:p>
      </dgm:t>
    </dgm:pt>
    <dgm:pt modelId="{9145F1DE-76E3-427B-BA27-717BCD8AE707}" type="parTrans" cxnId="{9FFF1B57-9081-43C7-AFD5-516BE7F4086E}">
      <dgm:prSet/>
      <dgm:spPr/>
      <dgm:t>
        <a:bodyPr/>
        <a:lstStyle/>
        <a:p>
          <a:endParaRPr lang="es-CL"/>
        </a:p>
      </dgm:t>
    </dgm:pt>
    <dgm:pt modelId="{3A29BBD7-7F91-44BE-9CB9-DBFC13E7DA3F}" type="sibTrans" cxnId="{9FFF1B57-9081-43C7-AFD5-516BE7F4086E}">
      <dgm:prSet/>
      <dgm:spPr/>
      <dgm:t>
        <a:bodyPr/>
        <a:lstStyle/>
        <a:p>
          <a:endParaRPr lang="es-CL"/>
        </a:p>
      </dgm:t>
    </dgm:pt>
    <dgm:pt modelId="{32D7AFA3-6DB8-446F-829E-BBEB1EE39BC3}">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CL" b="0" i="0" dirty="0"/>
            <a:t>otros pueden eliminarse del relato y no se altera el sentido de lo que se narra. Éstos son los </a:t>
          </a:r>
          <a:r>
            <a:rPr lang="es-CL" b="1" i="0" dirty="0"/>
            <a:t>acontecimientos secundarios.</a:t>
          </a:r>
          <a:endParaRPr lang="es-CL" b="1" dirty="0"/>
        </a:p>
        <a:p>
          <a:pPr defTabSz="622300">
            <a:lnSpc>
              <a:spcPct val="90000"/>
            </a:lnSpc>
            <a:spcBef>
              <a:spcPct val="0"/>
            </a:spcBef>
            <a:spcAft>
              <a:spcPct val="35000"/>
            </a:spcAft>
          </a:pPr>
          <a:endParaRPr lang="es-CL" dirty="0"/>
        </a:p>
      </dgm:t>
    </dgm:pt>
    <dgm:pt modelId="{2CA4756C-12CB-4DA1-95EE-CE654AAB5122}" type="parTrans" cxnId="{594C3BFA-1D6B-434A-90F6-758CAAF1643A}">
      <dgm:prSet/>
      <dgm:spPr/>
      <dgm:t>
        <a:bodyPr/>
        <a:lstStyle/>
        <a:p>
          <a:endParaRPr lang="es-CL"/>
        </a:p>
      </dgm:t>
    </dgm:pt>
    <dgm:pt modelId="{F82CFA25-1528-4199-8D0C-4FE5EC726D4D}" type="sibTrans" cxnId="{594C3BFA-1D6B-434A-90F6-758CAAF1643A}">
      <dgm:prSet/>
      <dgm:spPr/>
      <dgm:t>
        <a:bodyPr/>
        <a:lstStyle/>
        <a:p>
          <a:endParaRPr lang="es-CL"/>
        </a:p>
      </dgm:t>
    </dgm:pt>
    <dgm:pt modelId="{941466E6-BD94-4391-88E8-F35B79CA76F1}" type="pres">
      <dgm:prSet presAssocID="{CE275264-ED1A-4DDD-86F5-E3FFBA16C808}" presName="composite" presStyleCnt="0">
        <dgm:presLayoutVars>
          <dgm:chMax val="1"/>
          <dgm:dir/>
          <dgm:resizeHandles val="exact"/>
        </dgm:presLayoutVars>
      </dgm:prSet>
      <dgm:spPr/>
    </dgm:pt>
    <dgm:pt modelId="{69CFEDF3-FCFB-4EE4-84A8-3F2985C1F269}" type="pres">
      <dgm:prSet presAssocID="{BDDBC30C-57ED-4F29-AC17-499F0FE3B65E}" presName="roof" presStyleLbl="dkBgShp" presStyleIdx="0" presStyleCnt="2"/>
      <dgm:spPr/>
    </dgm:pt>
    <dgm:pt modelId="{7A5606D3-C08F-427D-ADAE-B5BE00259468}" type="pres">
      <dgm:prSet presAssocID="{BDDBC30C-57ED-4F29-AC17-499F0FE3B65E}" presName="pillars" presStyleCnt="0"/>
      <dgm:spPr/>
    </dgm:pt>
    <dgm:pt modelId="{1D0EA4CE-6A25-4192-BF93-3B215413B9F6}" type="pres">
      <dgm:prSet presAssocID="{BDDBC30C-57ED-4F29-AC17-499F0FE3B65E}" presName="pillar1" presStyleLbl="node1" presStyleIdx="0" presStyleCnt="3">
        <dgm:presLayoutVars>
          <dgm:bulletEnabled val="1"/>
        </dgm:presLayoutVars>
      </dgm:prSet>
      <dgm:spPr/>
    </dgm:pt>
    <dgm:pt modelId="{A050B1AF-0FE9-4FCD-89FF-AC76CFA699BD}" type="pres">
      <dgm:prSet presAssocID="{D6BA6FC1-3917-4A9E-856E-A48FA9BA8187}" presName="pillarX" presStyleLbl="node1" presStyleIdx="1" presStyleCnt="3">
        <dgm:presLayoutVars>
          <dgm:bulletEnabled val="1"/>
        </dgm:presLayoutVars>
      </dgm:prSet>
      <dgm:spPr/>
    </dgm:pt>
    <dgm:pt modelId="{732D5D9B-E5A6-49BB-9AAC-38D225FCEA9D}" type="pres">
      <dgm:prSet presAssocID="{32D7AFA3-6DB8-446F-829E-BBEB1EE39BC3}" presName="pillarX" presStyleLbl="node1" presStyleIdx="2" presStyleCnt="3">
        <dgm:presLayoutVars>
          <dgm:bulletEnabled val="1"/>
        </dgm:presLayoutVars>
      </dgm:prSet>
      <dgm:spPr/>
    </dgm:pt>
    <dgm:pt modelId="{479789A0-6D36-4305-B653-6897F1A9CB12}" type="pres">
      <dgm:prSet presAssocID="{BDDBC30C-57ED-4F29-AC17-499F0FE3B65E}" presName="base" presStyleLbl="dkBgShp" presStyleIdx="1" presStyleCnt="2"/>
      <dgm:spPr>
        <a:solidFill>
          <a:schemeClr val="bg1"/>
        </a:solidFill>
      </dgm:spPr>
    </dgm:pt>
  </dgm:ptLst>
  <dgm:cxnLst>
    <dgm:cxn modelId="{65381410-20B8-45D9-95E3-5FF23E20A475}" type="presOf" srcId="{BDDBC30C-57ED-4F29-AC17-499F0FE3B65E}" destId="{69CFEDF3-FCFB-4EE4-84A8-3F2985C1F269}" srcOrd="0" destOrd="0" presId="urn:microsoft.com/office/officeart/2005/8/layout/hList3"/>
    <dgm:cxn modelId="{A1440126-DC60-4947-B546-A298107B5352}" srcId="{BDDBC30C-57ED-4F29-AC17-499F0FE3B65E}" destId="{E34334F2-1F16-440A-B197-7D8A34A9CA45}" srcOrd="0" destOrd="0" parTransId="{2865D726-5E4F-48D6-B882-722D54B0AF2A}" sibTransId="{9AC8DC2E-7072-4D25-81B6-E76E05CDD3E5}"/>
    <dgm:cxn modelId="{A6853A36-8FB2-4BAA-8F32-90589CA505C9}" srcId="{CE275264-ED1A-4DDD-86F5-E3FFBA16C808}" destId="{BDDBC30C-57ED-4F29-AC17-499F0FE3B65E}" srcOrd="0" destOrd="0" parTransId="{32A9D209-AE07-44CB-B8A8-8A51E41B042C}" sibTransId="{5A4FF184-863D-4842-B0C0-5CB51CE56DEF}"/>
    <dgm:cxn modelId="{56B8C169-2765-48E4-BD78-2ECC90FE9F01}" type="presOf" srcId="{32D7AFA3-6DB8-446F-829E-BBEB1EE39BC3}" destId="{732D5D9B-E5A6-49BB-9AAC-38D225FCEA9D}" srcOrd="0" destOrd="0" presId="urn:microsoft.com/office/officeart/2005/8/layout/hList3"/>
    <dgm:cxn modelId="{37E31E73-3F05-41F2-884C-F3E6B75B139B}" type="presOf" srcId="{CE275264-ED1A-4DDD-86F5-E3FFBA16C808}" destId="{941466E6-BD94-4391-88E8-F35B79CA76F1}" srcOrd="0" destOrd="0" presId="urn:microsoft.com/office/officeart/2005/8/layout/hList3"/>
    <dgm:cxn modelId="{9FFF1B57-9081-43C7-AFD5-516BE7F4086E}" srcId="{BDDBC30C-57ED-4F29-AC17-499F0FE3B65E}" destId="{D6BA6FC1-3917-4A9E-856E-A48FA9BA8187}" srcOrd="1" destOrd="0" parTransId="{9145F1DE-76E3-427B-BA27-717BCD8AE707}" sibTransId="{3A29BBD7-7F91-44BE-9CB9-DBFC13E7DA3F}"/>
    <dgm:cxn modelId="{C2CD4699-3B37-4C50-83B9-3AF578135662}" type="presOf" srcId="{E34334F2-1F16-440A-B197-7D8A34A9CA45}" destId="{1D0EA4CE-6A25-4192-BF93-3B215413B9F6}" srcOrd="0" destOrd="0" presId="urn:microsoft.com/office/officeart/2005/8/layout/hList3"/>
    <dgm:cxn modelId="{78C174D5-5540-4C1C-AD96-0A854FC09BC1}" type="presOf" srcId="{D6BA6FC1-3917-4A9E-856E-A48FA9BA8187}" destId="{A050B1AF-0FE9-4FCD-89FF-AC76CFA699BD}" srcOrd="0" destOrd="0" presId="urn:microsoft.com/office/officeart/2005/8/layout/hList3"/>
    <dgm:cxn modelId="{594C3BFA-1D6B-434A-90F6-758CAAF1643A}" srcId="{BDDBC30C-57ED-4F29-AC17-499F0FE3B65E}" destId="{32D7AFA3-6DB8-446F-829E-BBEB1EE39BC3}" srcOrd="2" destOrd="0" parTransId="{2CA4756C-12CB-4DA1-95EE-CE654AAB5122}" sibTransId="{F82CFA25-1528-4199-8D0C-4FE5EC726D4D}"/>
    <dgm:cxn modelId="{5A5C95A8-9AB9-4480-AFE2-06909A3872B8}" type="presParOf" srcId="{941466E6-BD94-4391-88E8-F35B79CA76F1}" destId="{69CFEDF3-FCFB-4EE4-84A8-3F2985C1F269}" srcOrd="0" destOrd="0" presId="urn:microsoft.com/office/officeart/2005/8/layout/hList3"/>
    <dgm:cxn modelId="{F571A50E-B53F-482F-826B-F836FBCF0D0B}" type="presParOf" srcId="{941466E6-BD94-4391-88E8-F35B79CA76F1}" destId="{7A5606D3-C08F-427D-ADAE-B5BE00259468}" srcOrd="1" destOrd="0" presId="urn:microsoft.com/office/officeart/2005/8/layout/hList3"/>
    <dgm:cxn modelId="{C206D3B8-D492-4318-9C2D-D0EF255BB1FE}" type="presParOf" srcId="{7A5606D3-C08F-427D-ADAE-B5BE00259468}" destId="{1D0EA4CE-6A25-4192-BF93-3B215413B9F6}" srcOrd="0" destOrd="0" presId="urn:microsoft.com/office/officeart/2005/8/layout/hList3"/>
    <dgm:cxn modelId="{24C2B3A2-965E-47CD-9190-D1AC778B45BA}" type="presParOf" srcId="{7A5606D3-C08F-427D-ADAE-B5BE00259468}" destId="{A050B1AF-0FE9-4FCD-89FF-AC76CFA699BD}" srcOrd="1" destOrd="0" presId="urn:microsoft.com/office/officeart/2005/8/layout/hList3"/>
    <dgm:cxn modelId="{154E9925-4055-4BA7-A76E-E834E7E55CC5}" type="presParOf" srcId="{7A5606D3-C08F-427D-ADAE-B5BE00259468}" destId="{732D5D9B-E5A6-49BB-9AAC-38D225FCEA9D}" srcOrd="2" destOrd="0" presId="urn:microsoft.com/office/officeart/2005/8/layout/hList3"/>
    <dgm:cxn modelId="{DE9351EA-D993-4B3A-8F94-B589D463CAA0}" type="presParOf" srcId="{941466E6-BD94-4391-88E8-F35B79CA76F1}" destId="{479789A0-6D36-4305-B653-6897F1A9CB12}"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14D5206-440B-4BD9-AB32-E827F9227136}" type="doc">
      <dgm:prSet loTypeId="urn:microsoft.com/office/officeart/2005/8/layout/radial4" loCatId="relationship" qsTypeId="urn:microsoft.com/office/officeart/2005/8/quickstyle/3d1" qsCatId="3D" csTypeId="urn:microsoft.com/office/officeart/2005/8/colors/colorful3" csCatId="colorful" phldr="1"/>
      <dgm:spPr/>
      <dgm:t>
        <a:bodyPr/>
        <a:lstStyle/>
        <a:p>
          <a:endParaRPr lang="es-CL"/>
        </a:p>
      </dgm:t>
    </dgm:pt>
    <dgm:pt modelId="{9FD73AEF-4C3E-40B2-9901-0BA368A741BC}">
      <dgm:prSet phldrT="[Texto]"/>
      <dgm:spPr/>
      <dgm:t>
        <a:bodyPr/>
        <a:lstStyle/>
        <a:p>
          <a:r>
            <a:rPr lang="es-CL" b="1" dirty="0"/>
            <a:t>AMBIENTES NARRATIVOS</a:t>
          </a:r>
        </a:p>
      </dgm:t>
    </dgm:pt>
    <dgm:pt modelId="{5137AE1F-A125-49A1-BB2E-B21536DB459D}" type="parTrans" cxnId="{E4F0F322-BA36-4943-8FC9-C576813F4869}">
      <dgm:prSet/>
      <dgm:spPr/>
      <dgm:t>
        <a:bodyPr/>
        <a:lstStyle/>
        <a:p>
          <a:endParaRPr lang="es-CL"/>
        </a:p>
      </dgm:t>
    </dgm:pt>
    <dgm:pt modelId="{315B8133-2452-46FB-968E-D95E34FD0839}" type="sibTrans" cxnId="{E4F0F322-BA36-4943-8FC9-C576813F4869}">
      <dgm:prSet/>
      <dgm:spPr/>
      <dgm:t>
        <a:bodyPr/>
        <a:lstStyle/>
        <a:p>
          <a:endParaRPr lang="es-CL"/>
        </a:p>
      </dgm:t>
    </dgm:pt>
    <dgm:pt modelId="{0A38F9C5-5526-4CD8-9723-8DC131A3C7A1}">
      <dgm:prSet phldrT="[Texto]"/>
      <dgm:spPr/>
      <dgm:t>
        <a:bodyPr/>
        <a:lstStyle/>
        <a:p>
          <a:r>
            <a:rPr lang="es-CL" dirty="0"/>
            <a:t>FÍSICO</a:t>
          </a:r>
        </a:p>
      </dgm:t>
    </dgm:pt>
    <dgm:pt modelId="{6BAE48F6-1CC1-4EA4-8640-7852C696256B}" type="parTrans" cxnId="{2E09DB4E-8FCE-4396-BA39-5DCE71A5DFD3}">
      <dgm:prSet/>
      <dgm:spPr/>
      <dgm:t>
        <a:bodyPr/>
        <a:lstStyle/>
        <a:p>
          <a:endParaRPr lang="es-CL"/>
        </a:p>
      </dgm:t>
    </dgm:pt>
    <dgm:pt modelId="{11D75CDF-0AAB-421A-B81E-25875858CBC7}" type="sibTrans" cxnId="{2E09DB4E-8FCE-4396-BA39-5DCE71A5DFD3}">
      <dgm:prSet/>
      <dgm:spPr/>
      <dgm:t>
        <a:bodyPr/>
        <a:lstStyle/>
        <a:p>
          <a:endParaRPr lang="es-CL"/>
        </a:p>
      </dgm:t>
    </dgm:pt>
    <dgm:pt modelId="{C62C1DC7-B945-4FBD-B8A4-EE8CCBF04641}">
      <dgm:prSet phldrT="[Texto]"/>
      <dgm:spPr/>
      <dgm:t>
        <a:bodyPr/>
        <a:lstStyle/>
        <a:p>
          <a:r>
            <a:rPr lang="es-CL" dirty="0"/>
            <a:t>PSICOLÓGICO</a:t>
          </a:r>
        </a:p>
      </dgm:t>
    </dgm:pt>
    <dgm:pt modelId="{8A6395A7-7CE7-4AC1-AA51-F2E1DA11FA50}" type="parTrans" cxnId="{D8A22584-370B-4716-BD13-F3082C6EC463}">
      <dgm:prSet/>
      <dgm:spPr/>
      <dgm:t>
        <a:bodyPr/>
        <a:lstStyle/>
        <a:p>
          <a:endParaRPr lang="es-CL"/>
        </a:p>
      </dgm:t>
    </dgm:pt>
    <dgm:pt modelId="{5B3A1EE7-AE82-4DFC-AF56-4D36011DD81B}" type="sibTrans" cxnId="{D8A22584-370B-4716-BD13-F3082C6EC463}">
      <dgm:prSet/>
      <dgm:spPr/>
      <dgm:t>
        <a:bodyPr/>
        <a:lstStyle/>
        <a:p>
          <a:endParaRPr lang="es-CL"/>
        </a:p>
      </dgm:t>
    </dgm:pt>
    <dgm:pt modelId="{A169C7B9-5EE0-4106-979F-2628088322D8}">
      <dgm:prSet phldrT="[Texto]"/>
      <dgm:spPr/>
      <dgm:t>
        <a:bodyPr/>
        <a:lstStyle/>
        <a:p>
          <a:r>
            <a:rPr lang="es-CL" dirty="0"/>
            <a:t>SOCIAL</a:t>
          </a:r>
        </a:p>
      </dgm:t>
    </dgm:pt>
    <dgm:pt modelId="{D46A2E99-D9C2-4A24-9288-38735F5431D1}" type="parTrans" cxnId="{07433F24-981F-461A-8274-546087EF6C03}">
      <dgm:prSet/>
      <dgm:spPr/>
      <dgm:t>
        <a:bodyPr/>
        <a:lstStyle/>
        <a:p>
          <a:endParaRPr lang="es-CL"/>
        </a:p>
      </dgm:t>
    </dgm:pt>
    <dgm:pt modelId="{9087E555-18A7-483C-B21A-A3225066E42A}" type="sibTrans" cxnId="{07433F24-981F-461A-8274-546087EF6C03}">
      <dgm:prSet/>
      <dgm:spPr/>
      <dgm:t>
        <a:bodyPr/>
        <a:lstStyle/>
        <a:p>
          <a:endParaRPr lang="es-CL"/>
        </a:p>
      </dgm:t>
    </dgm:pt>
    <dgm:pt modelId="{563A842F-9D36-4D89-8F82-66751F190EF7}" type="pres">
      <dgm:prSet presAssocID="{114D5206-440B-4BD9-AB32-E827F9227136}" presName="cycle" presStyleCnt="0">
        <dgm:presLayoutVars>
          <dgm:chMax val="1"/>
          <dgm:dir/>
          <dgm:animLvl val="ctr"/>
          <dgm:resizeHandles val="exact"/>
        </dgm:presLayoutVars>
      </dgm:prSet>
      <dgm:spPr/>
    </dgm:pt>
    <dgm:pt modelId="{95AB9B3A-ACA2-43D6-B87E-2ADE55FADB6F}" type="pres">
      <dgm:prSet presAssocID="{9FD73AEF-4C3E-40B2-9901-0BA368A741BC}" presName="centerShape" presStyleLbl="node0" presStyleIdx="0" presStyleCnt="1"/>
      <dgm:spPr/>
    </dgm:pt>
    <dgm:pt modelId="{23CB32D0-F87F-4A47-99D9-72AA952B11AE}" type="pres">
      <dgm:prSet presAssocID="{6BAE48F6-1CC1-4EA4-8640-7852C696256B}" presName="parTrans" presStyleLbl="bgSibTrans2D1" presStyleIdx="0" presStyleCnt="3"/>
      <dgm:spPr/>
    </dgm:pt>
    <dgm:pt modelId="{0D6DB674-94F5-4628-B327-AF6A27E28961}" type="pres">
      <dgm:prSet presAssocID="{0A38F9C5-5526-4CD8-9723-8DC131A3C7A1}" presName="node" presStyleLbl="node1" presStyleIdx="0" presStyleCnt="3">
        <dgm:presLayoutVars>
          <dgm:bulletEnabled val="1"/>
        </dgm:presLayoutVars>
      </dgm:prSet>
      <dgm:spPr/>
    </dgm:pt>
    <dgm:pt modelId="{613F25F3-9F8F-4B24-B1C3-157198D75E68}" type="pres">
      <dgm:prSet presAssocID="{8A6395A7-7CE7-4AC1-AA51-F2E1DA11FA50}" presName="parTrans" presStyleLbl="bgSibTrans2D1" presStyleIdx="1" presStyleCnt="3"/>
      <dgm:spPr/>
    </dgm:pt>
    <dgm:pt modelId="{2BBE9634-052D-4C28-9ACB-0FC112D90863}" type="pres">
      <dgm:prSet presAssocID="{C62C1DC7-B945-4FBD-B8A4-EE8CCBF04641}" presName="node" presStyleLbl="node1" presStyleIdx="1" presStyleCnt="3">
        <dgm:presLayoutVars>
          <dgm:bulletEnabled val="1"/>
        </dgm:presLayoutVars>
      </dgm:prSet>
      <dgm:spPr/>
    </dgm:pt>
    <dgm:pt modelId="{1745AAA7-A070-40F3-BA6B-2FE7C8963C8A}" type="pres">
      <dgm:prSet presAssocID="{D46A2E99-D9C2-4A24-9288-38735F5431D1}" presName="parTrans" presStyleLbl="bgSibTrans2D1" presStyleIdx="2" presStyleCnt="3"/>
      <dgm:spPr/>
    </dgm:pt>
    <dgm:pt modelId="{B3AB0701-DBCB-45B8-892D-5DC6C5354077}" type="pres">
      <dgm:prSet presAssocID="{A169C7B9-5EE0-4106-979F-2628088322D8}" presName="node" presStyleLbl="node1" presStyleIdx="2" presStyleCnt="3">
        <dgm:presLayoutVars>
          <dgm:bulletEnabled val="1"/>
        </dgm:presLayoutVars>
      </dgm:prSet>
      <dgm:spPr/>
    </dgm:pt>
  </dgm:ptLst>
  <dgm:cxnLst>
    <dgm:cxn modelId="{E4F0F322-BA36-4943-8FC9-C576813F4869}" srcId="{114D5206-440B-4BD9-AB32-E827F9227136}" destId="{9FD73AEF-4C3E-40B2-9901-0BA368A741BC}" srcOrd="0" destOrd="0" parTransId="{5137AE1F-A125-49A1-BB2E-B21536DB459D}" sibTransId="{315B8133-2452-46FB-968E-D95E34FD0839}"/>
    <dgm:cxn modelId="{07433F24-981F-461A-8274-546087EF6C03}" srcId="{9FD73AEF-4C3E-40B2-9901-0BA368A741BC}" destId="{A169C7B9-5EE0-4106-979F-2628088322D8}" srcOrd="2" destOrd="0" parTransId="{D46A2E99-D9C2-4A24-9288-38735F5431D1}" sibTransId="{9087E555-18A7-483C-B21A-A3225066E42A}"/>
    <dgm:cxn modelId="{C0EC6B45-38E6-4844-A367-DA9CB72C690D}" type="presOf" srcId="{114D5206-440B-4BD9-AB32-E827F9227136}" destId="{563A842F-9D36-4D89-8F82-66751F190EF7}" srcOrd="0" destOrd="0" presId="urn:microsoft.com/office/officeart/2005/8/layout/radial4"/>
    <dgm:cxn modelId="{2E09DB4E-8FCE-4396-BA39-5DCE71A5DFD3}" srcId="{9FD73AEF-4C3E-40B2-9901-0BA368A741BC}" destId="{0A38F9C5-5526-4CD8-9723-8DC131A3C7A1}" srcOrd="0" destOrd="0" parTransId="{6BAE48F6-1CC1-4EA4-8640-7852C696256B}" sibTransId="{11D75CDF-0AAB-421A-B81E-25875858CBC7}"/>
    <dgm:cxn modelId="{59CBBA72-1990-4DA2-829F-30182F8E8036}" type="presOf" srcId="{8A6395A7-7CE7-4AC1-AA51-F2E1DA11FA50}" destId="{613F25F3-9F8F-4B24-B1C3-157198D75E68}" srcOrd="0" destOrd="0" presId="urn:microsoft.com/office/officeart/2005/8/layout/radial4"/>
    <dgm:cxn modelId="{0C4D337A-422A-47D8-977B-D93747C1D300}" type="presOf" srcId="{9FD73AEF-4C3E-40B2-9901-0BA368A741BC}" destId="{95AB9B3A-ACA2-43D6-B87E-2ADE55FADB6F}" srcOrd="0" destOrd="0" presId="urn:microsoft.com/office/officeart/2005/8/layout/radial4"/>
    <dgm:cxn modelId="{D8A22584-370B-4716-BD13-F3082C6EC463}" srcId="{9FD73AEF-4C3E-40B2-9901-0BA368A741BC}" destId="{C62C1DC7-B945-4FBD-B8A4-EE8CCBF04641}" srcOrd="1" destOrd="0" parTransId="{8A6395A7-7CE7-4AC1-AA51-F2E1DA11FA50}" sibTransId="{5B3A1EE7-AE82-4DFC-AF56-4D36011DD81B}"/>
    <dgm:cxn modelId="{DEC35593-BD85-4AE2-885F-EFC399C3866D}" type="presOf" srcId="{C62C1DC7-B945-4FBD-B8A4-EE8CCBF04641}" destId="{2BBE9634-052D-4C28-9ACB-0FC112D90863}" srcOrd="0" destOrd="0" presId="urn:microsoft.com/office/officeart/2005/8/layout/radial4"/>
    <dgm:cxn modelId="{701060A4-D471-40FC-90D3-24B2C48773BC}" type="presOf" srcId="{0A38F9C5-5526-4CD8-9723-8DC131A3C7A1}" destId="{0D6DB674-94F5-4628-B327-AF6A27E28961}" srcOrd="0" destOrd="0" presId="urn:microsoft.com/office/officeart/2005/8/layout/radial4"/>
    <dgm:cxn modelId="{251A75C0-389E-46D6-94BE-CD1A2DC1A482}" type="presOf" srcId="{D46A2E99-D9C2-4A24-9288-38735F5431D1}" destId="{1745AAA7-A070-40F3-BA6B-2FE7C8963C8A}" srcOrd="0" destOrd="0" presId="urn:microsoft.com/office/officeart/2005/8/layout/radial4"/>
    <dgm:cxn modelId="{6BB478CE-6867-4234-9AA6-94D5B795AA7B}" type="presOf" srcId="{6BAE48F6-1CC1-4EA4-8640-7852C696256B}" destId="{23CB32D0-F87F-4A47-99D9-72AA952B11AE}" srcOrd="0" destOrd="0" presId="urn:microsoft.com/office/officeart/2005/8/layout/radial4"/>
    <dgm:cxn modelId="{D95FA0DA-354B-4472-9A29-4DF29BDE437D}" type="presOf" srcId="{A169C7B9-5EE0-4106-979F-2628088322D8}" destId="{B3AB0701-DBCB-45B8-892D-5DC6C5354077}" srcOrd="0" destOrd="0" presId="urn:microsoft.com/office/officeart/2005/8/layout/radial4"/>
    <dgm:cxn modelId="{CBCD6095-F148-4409-B088-5C5C18E13C20}" type="presParOf" srcId="{563A842F-9D36-4D89-8F82-66751F190EF7}" destId="{95AB9B3A-ACA2-43D6-B87E-2ADE55FADB6F}" srcOrd="0" destOrd="0" presId="urn:microsoft.com/office/officeart/2005/8/layout/radial4"/>
    <dgm:cxn modelId="{D4780265-209C-4058-AC0D-556EE9DE0835}" type="presParOf" srcId="{563A842F-9D36-4D89-8F82-66751F190EF7}" destId="{23CB32D0-F87F-4A47-99D9-72AA952B11AE}" srcOrd="1" destOrd="0" presId="urn:microsoft.com/office/officeart/2005/8/layout/radial4"/>
    <dgm:cxn modelId="{59E50DF6-EDED-4B7B-AEA6-F58358A337F4}" type="presParOf" srcId="{563A842F-9D36-4D89-8F82-66751F190EF7}" destId="{0D6DB674-94F5-4628-B327-AF6A27E28961}" srcOrd="2" destOrd="0" presId="urn:microsoft.com/office/officeart/2005/8/layout/radial4"/>
    <dgm:cxn modelId="{AA3B16A7-6690-4447-A81F-2AA91F71E1B9}" type="presParOf" srcId="{563A842F-9D36-4D89-8F82-66751F190EF7}" destId="{613F25F3-9F8F-4B24-B1C3-157198D75E68}" srcOrd="3" destOrd="0" presId="urn:microsoft.com/office/officeart/2005/8/layout/radial4"/>
    <dgm:cxn modelId="{273AB2A3-B331-4948-8117-17AC19E98F43}" type="presParOf" srcId="{563A842F-9D36-4D89-8F82-66751F190EF7}" destId="{2BBE9634-052D-4C28-9ACB-0FC112D90863}" srcOrd="4" destOrd="0" presId="urn:microsoft.com/office/officeart/2005/8/layout/radial4"/>
    <dgm:cxn modelId="{13B74DF2-3989-4B75-82D5-BEA4823B892A}" type="presParOf" srcId="{563A842F-9D36-4D89-8F82-66751F190EF7}" destId="{1745AAA7-A070-40F3-BA6B-2FE7C8963C8A}" srcOrd="5" destOrd="0" presId="urn:microsoft.com/office/officeart/2005/8/layout/radial4"/>
    <dgm:cxn modelId="{AA85FB30-1027-4FEE-AB3D-016472641A12}" type="presParOf" srcId="{563A842F-9D36-4D89-8F82-66751F190EF7}" destId="{B3AB0701-DBCB-45B8-892D-5DC6C5354077}"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85644A3-2E45-4F34-BDB1-1CA0FEEF55A7}" type="doc">
      <dgm:prSet loTypeId="urn:microsoft.com/office/officeart/2005/8/layout/vProcess5" loCatId="process" qsTypeId="urn:microsoft.com/office/officeart/2005/8/quickstyle/3d2" qsCatId="3D" csTypeId="urn:microsoft.com/office/officeart/2005/8/colors/colorful1#6" csCatId="colorful" phldr="1"/>
      <dgm:spPr/>
      <dgm:t>
        <a:bodyPr/>
        <a:lstStyle/>
        <a:p>
          <a:endParaRPr lang="es-CL"/>
        </a:p>
      </dgm:t>
    </dgm:pt>
    <dgm:pt modelId="{2A393F15-EC67-4EBB-933F-F635069D8ACF}">
      <dgm:prSet phldrT="[Texto]"/>
      <dgm:spPr>
        <a:solidFill>
          <a:schemeClr val="accent1">
            <a:lumMod val="75000"/>
          </a:schemeClr>
        </a:solidFill>
      </dgm:spPr>
      <dgm:t>
        <a:bodyPr/>
        <a:lstStyle/>
        <a:p>
          <a:r>
            <a:rPr lang="es-ES" altLang="es-CL" dirty="0"/>
            <a:t>Es el lugar propiamente tal; donde los personajes existen, viven o se mueven. </a:t>
          </a:r>
          <a:endParaRPr lang="es-CL" dirty="0"/>
        </a:p>
      </dgm:t>
    </dgm:pt>
    <dgm:pt modelId="{DE20D83B-5C16-48A4-82D4-AEACA43088E1}" type="parTrans" cxnId="{66A5D8AE-88A6-4A05-9662-5983B75C5D88}">
      <dgm:prSet/>
      <dgm:spPr/>
      <dgm:t>
        <a:bodyPr/>
        <a:lstStyle/>
        <a:p>
          <a:endParaRPr lang="es-CL"/>
        </a:p>
      </dgm:t>
    </dgm:pt>
    <dgm:pt modelId="{30BE58C3-5882-4590-8534-4B51F12122DD}" type="sibTrans" cxnId="{66A5D8AE-88A6-4A05-9662-5983B75C5D88}">
      <dgm:prSet/>
      <dgm:spPr/>
      <dgm:t>
        <a:bodyPr/>
        <a:lstStyle/>
        <a:p>
          <a:endParaRPr lang="es-CL"/>
        </a:p>
      </dgm:t>
    </dgm:pt>
    <dgm:pt modelId="{F6B521C1-3CA0-4671-A0F2-1C9376FD2FA8}">
      <dgm:prSet phldrT="[Texto]"/>
      <dgm:spPr>
        <a:solidFill>
          <a:srgbClr val="7030A0"/>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s-ES" altLang="es-CL" dirty="0"/>
        </a:p>
        <a:p>
          <a:pPr marL="0" marR="0" indent="0" defTabSz="914400" eaLnBrk="1" fontAlgn="auto" latinLnBrk="0" hangingPunct="1">
            <a:lnSpc>
              <a:spcPct val="100000"/>
            </a:lnSpc>
            <a:spcBef>
              <a:spcPts val="0"/>
            </a:spcBef>
            <a:spcAft>
              <a:spcPts val="0"/>
            </a:spcAft>
            <a:buClrTx/>
            <a:buSzTx/>
            <a:buFontTx/>
            <a:buNone/>
            <a:tabLst/>
            <a:defRPr/>
          </a:pPr>
          <a:r>
            <a:rPr lang="es-ES" altLang="es-CL" dirty="0"/>
            <a:t>ES POSIBLE CLASIFICARLOS EN AMBIENTES CERRADOS </a:t>
          </a:r>
          <a:r>
            <a:rPr lang="es-ES" altLang="es-CL"/>
            <a:t>O ABIERTOS.</a:t>
          </a:r>
          <a:endParaRPr lang="es-CL" dirty="0"/>
        </a:p>
        <a:p>
          <a:pPr defTabSz="800100">
            <a:lnSpc>
              <a:spcPct val="90000"/>
            </a:lnSpc>
            <a:spcBef>
              <a:spcPct val="0"/>
            </a:spcBef>
            <a:spcAft>
              <a:spcPct val="35000"/>
            </a:spcAft>
          </a:pPr>
          <a:endParaRPr lang="es-CL" dirty="0"/>
        </a:p>
      </dgm:t>
    </dgm:pt>
    <dgm:pt modelId="{613A76A8-0708-4091-B1F2-4497F39421D5}" type="parTrans" cxnId="{140C3627-76FC-4E37-9584-D7E59142EAC0}">
      <dgm:prSet/>
      <dgm:spPr/>
      <dgm:t>
        <a:bodyPr/>
        <a:lstStyle/>
        <a:p>
          <a:endParaRPr lang="es-CL"/>
        </a:p>
      </dgm:t>
    </dgm:pt>
    <dgm:pt modelId="{E80953C5-C24E-4078-B6D9-256774FA82D8}" type="sibTrans" cxnId="{140C3627-76FC-4E37-9584-D7E59142EAC0}">
      <dgm:prSet/>
      <dgm:spPr/>
      <dgm:t>
        <a:bodyPr/>
        <a:lstStyle/>
        <a:p>
          <a:endParaRPr lang="es-CL"/>
        </a:p>
      </dgm:t>
    </dgm:pt>
    <dgm:pt modelId="{DCC0796B-C476-467C-AACE-C997929CB574}">
      <dgm:prSet phldrT="[Texto]"/>
      <dgm:spPr/>
      <dgm:t>
        <a:bodyPr/>
        <a:lstStyle/>
        <a:p>
          <a:r>
            <a:rPr lang="es-CL" dirty="0"/>
            <a:t>Ejemplo: “Se encontraban a diario en aquel muelle, rodeados de un césped color verde profundo, que combinaba con la madera  musgosa  que sostenía su caminata sobre el </a:t>
          </a:r>
          <a:r>
            <a:rPr lang="es-CL"/>
            <a:t>lago” (DESCRIPCIÓN DE AMBIENTE ABIERTO)</a:t>
          </a:r>
          <a:endParaRPr lang="es-CL" dirty="0"/>
        </a:p>
      </dgm:t>
    </dgm:pt>
    <dgm:pt modelId="{CAD08AFE-B3EE-4883-BEEE-F2019B9FA047}" type="parTrans" cxnId="{3A006C70-36F9-4D5E-81BE-EBA562C908C6}">
      <dgm:prSet/>
      <dgm:spPr/>
      <dgm:t>
        <a:bodyPr/>
        <a:lstStyle/>
        <a:p>
          <a:endParaRPr lang="es-CL"/>
        </a:p>
      </dgm:t>
    </dgm:pt>
    <dgm:pt modelId="{1267A894-19FC-433A-92D1-1F5A4E7B0EBA}" type="sibTrans" cxnId="{3A006C70-36F9-4D5E-81BE-EBA562C908C6}">
      <dgm:prSet/>
      <dgm:spPr/>
      <dgm:t>
        <a:bodyPr/>
        <a:lstStyle/>
        <a:p>
          <a:endParaRPr lang="es-CL"/>
        </a:p>
      </dgm:t>
    </dgm:pt>
    <dgm:pt modelId="{992C6A96-47CD-4A84-9A64-DFF44AD1CC8E}" type="pres">
      <dgm:prSet presAssocID="{985644A3-2E45-4F34-BDB1-1CA0FEEF55A7}" presName="outerComposite" presStyleCnt="0">
        <dgm:presLayoutVars>
          <dgm:chMax val="5"/>
          <dgm:dir/>
          <dgm:resizeHandles val="exact"/>
        </dgm:presLayoutVars>
      </dgm:prSet>
      <dgm:spPr/>
    </dgm:pt>
    <dgm:pt modelId="{DD67D0DA-C9AC-441B-A152-7C911FDCBD3C}" type="pres">
      <dgm:prSet presAssocID="{985644A3-2E45-4F34-BDB1-1CA0FEEF55A7}" presName="dummyMaxCanvas" presStyleCnt="0">
        <dgm:presLayoutVars/>
      </dgm:prSet>
      <dgm:spPr/>
    </dgm:pt>
    <dgm:pt modelId="{01987672-36FB-4501-BCFF-005345A32D3E}" type="pres">
      <dgm:prSet presAssocID="{985644A3-2E45-4F34-BDB1-1CA0FEEF55A7}" presName="ThreeNodes_1" presStyleLbl="node1" presStyleIdx="0" presStyleCnt="3">
        <dgm:presLayoutVars>
          <dgm:bulletEnabled val="1"/>
        </dgm:presLayoutVars>
      </dgm:prSet>
      <dgm:spPr/>
    </dgm:pt>
    <dgm:pt modelId="{3018E23B-8A88-4D4D-BBB0-BAEBCAC13B4C}" type="pres">
      <dgm:prSet presAssocID="{985644A3-2E45-4F34-BDB1-1CA0FEEF55A7}" presName="ThreeNodes_2" presStyleLbl="node1" presStyleIdx="1" presStyleCnt="3">
        <dgm:presLayoutVars>
          <dgm:bulletEnabled val="1"/>
        </dgm:presLayoutVars>
      </dgm:prSet>
      <dgm:spPr/>
    </dgm:pt>
    <dgm:pt modelId="{9323B798-5D02-471B-BAE5-BB20AD9382B8}" type="pres">
      <dgm:prSet presAssocID="{985644A3-2E45-4F34-BDB1-1CA0FEEF55A7}" presName="ThreeNodes_3" presStyleLbl="node1" presStyleIdx="2" presStyleCnt="3">
        <dgm:presLayoutVars>
          <dgm:bulletEnabled val="1"/>
        </dgm:presLayoutVars>
      </dgm:prSet>
      <dgm:spPr/>
    </dgm:pt>
    <dgm:pt modelId="{C1513A0A-2035-424A-A1DB-A5F27B1112EF}" type="pres">
      <dgm:prSet presAssocID="{985644A3-2E45-4F34-BDB1-1CA0FEEF55A7}" presName="ThreeConn_1-2" presStyleLbl="fgAccFollowNode1" presStyleIdx="0" presStyleCnt="2">
        <dgm:presLayoutVars>
          <dgm:bulletEnabled val="1"/>
        </dgm:presLayoutVars>
      </dgm:prSet>
      <dgm:spPr/>
    </dgm:pt>
    <dgm:pt modelId="{24EBE966-8BF0-4CA4-8190-E0305F6F5DA5}" type="pres">
      <dgm:prSet presAssocID="{985644A3-2E45-4F34-BDB1-1CA0FEEF55A7}" presName="ThreeConn_2-3" presStyleLbl="fgAccFollowNode1" presStyleIdx="1" presStyleCnt="2">
        <dgm:presLayoutVars>
          <dgm:bulletEnabled val="1"/>
        </dgm:presLayoutVars>
      </dgm:prSet>
      <dgm:spPr/>
    </dgm:pt>
    <dgm:pt modelId="{F4AB9B98-D0F3-42BE-9523-EA40447A9A82}" type="pres">
      <dgm:prSet presAssocID="{985644A3-2E45-4F34-BDB1-1CA0FEEF55A7}" presName="ThreeNodes_1_text" presStyleLbl="node1" presStyleIdx="2" presStyleCnt="3">
        <dgm:presLayoutVars>
          <dgm:bulletEnabled val="1"/>
        </dgm:presLayoutVars>
      </dgm:prSet>
      <dgm:spPr/>
    </dgm:pt>
    <dgm:pt modelId="{AD5CD988-DE85-4094-88C4-057FF8F87DEF}" type="pres">
      <dgm:prSet presAssocID="{985644A3-2E45-4F34-BDB1-1CA0FEEF55A7}" presName="ThreeNodes_2_text" presStyleLbl="node1" presStyleIdx="2" presStyleCnt="3">
        <dgm:presLayoutVars>
          <dgm:bulletEnabled val="1"/>
        </dgm:presLayoutVars>
      </dgm:prSet>
      <dgm:spPr/>
    </dgm:pt>
    <dgm:pt modelId="{48537EEF-743C-4E3F-97A4-EC7D3BEE49FD}" type="pres">
      <dgm:prSet presAssocID="{985644A3-2E45-4F34-BDB1-1CA0FEEF55A7}" presName="ThreeNodes_3_text" presStyleLbl="node1" presStyleIdx="2" presStyleCnt="3">
        <dgm:presLayoutVars>
          <dgm:bulletEnabled val="1"/>
        </dgm:presLayoutVars>
      </dgm:prSet>
      <dgm:spPr/>
    </dgm:pt>
  </dgm:ptLst>
  <dgm:cxnLst>
    <dgm:cxn modelId="{30AC2223-7CF9-46D5-87AA-C2346AB4BC40}" type="presOf" srcId="{E80953C5-C24E-4078-B6D9-256774FA82D8}" destId="{24EBE966-8BF0-4CA4-8190-E0305F6F5DA5}" srcOrd="0" destOrd="0" presId="urn:microsoft.com/office/officeart/2005/8/layout/vProcess5"/>
    <dgm:cxn modelId="{140C3627-76FC-4E37-9584-D7E59142EAC0}" srcId="{985644A3-2E45-4F34-BDB1-1CA0FEEF55A7}" destId="{F6B521C1-3CA0-4671-A0F2-1C9376FD2FA8}" srcOrd="1" destOrd="0" parTransId="{613A76A8-0708-4091-B1F2-4497F39421D5}" sibTransId="{E80953C5-C24E-4078-B6D9-256774FA82D8}"/>
    <dgm:cxn modelId="{0D324A6E-0DDD-4423-A5C5-141404E32EFC}" type="presOf" srcId="{DCC0796B-C476-467C-AACE-C997929CB574}" destId="{9323B798-5D02-471B-BAE5-BB20AD9382B8}" srcOrd="0" destOrd="0" presId="urn:microsoft.com/office/officeart/2005/8/layout/vProcess5"/>
    <dgm:cxn modelId="{3A006C70-36F9-4D5E-81BE-EBA562C908C6}" srcId="{985644A3-2E45-4F34-BDB1-1CA0FEEF55A7}" destId="{DCC0796B-C476-467C-AACE-C997929CB574}" srcOrd="2" destOrd="0" parTransId="{CAD08AFE-B3EE-4883-BEEE-F2019B9FA047}" sibTransId="{1267A894-19FC-433A-92D1-1F5A4E7B0EBA}"/>
    <dgm:cxn modelId="{4C5FE452-0C58-423E-9400-67C37A9440E6}" type="presOf" srcId="{2A393F15-EC67-4EBB-933F-F635069D8ACF}" destId="{01987672-36FB-4501-BCFF-005345A32D3E}" srcOrd="0" destOrd="0" presId="urn:microsoft.com/office/officeart/2005/8/layout/vProcess5"/>
    <dgm:cxn modelId="{2F0A919B-151D-4F2F-9FFD-8AC8CD58093F}" type="presOf" srcId="{F6B521C1-3CA0-4671-A0F2-1C9376FD2FA8}" destId="{3018E23B-8A88-4D4D-BBB0-BAEBCAC13B4C}" srcOrd="0" destOrd="0" presId="urn:microsoft.com/office/officeart/2005/8/layout/vProcess5"/>
    <dgm:cxn modelId="{A150819C-19D9-4745-96C5-F204F6CFE68E}" type="presOf" srcId="{DCC0796B-C476-467C-AACE-C997929CB574}" destId="{48537EEF-743C-4E3F-97A4-EC7D3BEE49FD}" srcOrd="1" destOrd="0" presId="urn:microsoft.com/office/officeart/2005/8/layout/vProcess5"/>
    <dgm:cxn modelId="{7B7F329D-1F84-446F-9498-0220291610C9}" type="presOf" srcId="{2A393F15-EC67-4EBB-933F-F635069D8ACF}" destId="{F4AB9B98-D0F3-42BE-9523-EA40447A9A82}" srcOrd="1" destOrd="0" presId="urn:microsoft.com/office/officeart/2005/8/layout/vProcess5"/>
    <dgm:cxn modelId="{66A5D8AE-88A6-4A05-9662-5983B75C5D88}" srcId="{985644A3-2E45-4F34-BDB1-1CA0FEEF55A7}" destId="{2A393F15-EC67-4EBB-933F-F635069D8ACF}" srcOrd="0" destOrd="0" parTransId="{DE20D83B-5C16-48A4-82D4-AEACA43088E1}" sibTransId="{30BE58C3-5882-4590-8534-4B51F12122DD}"/>
    <dgm:cxn modelId="{3AAF31C6-2177-4A21-9BCB-71F1C0223DD0}" type="presOf" srcId="{30BE58C3-5882-4590-8534-4B51F12122DD}" destId="{C1513A0A-2035-424A-A1DB-A5F27B1112EF}" srcOrd="0" destOrd="0" presId="urn:microsoft.com/office/officeart/2005/8/layout/vProcess5"/>
    <dgm:cxn modelId="{658F97DA-838A-4F51-A7B3-B968D1E295B6}" type="presOf" srcId="{F6B521C1-3CA0-4671-A0F2-1C9376FD2FA8}" destId="{AD5CD988-DE85-4094-88C4-057FF8F87DEF}" srcOrd="1" destOrd="0" presId="urn:microsoft.com/office/officeart/2005/8/layout/vProcess5"/>
    <dgm:cxn modelId="{CB0345F2-2942-4A43-B5C6-B438A1CCF89D}" type="presOf" srcId="{985644A3-2E45-4F34-BDB1-1CA0FEEF55A7}" destId="{992C6A96-47CD-4A84-9A64-DFF44AD1CC8E}" srcOrd="0" destOrd="0" presId="urn:microsoft.com/office/officeart/2005/8/layout/vProcess5"/>
    <dgm:cxn modelId="{82881126-CF24-4C97-969E-B9D0F5F28BF9}" type="presParOf" srcId="{992C6A96-47CD-4A84-9A64-DFF44AD1CC8E}" destId="{DD67D0DA-C9AC-441B-A152-7C911FDCBD3C}" srcOrd="0" destOrd="0" presId="urn:microsoft.com/office/officeart/2005/8/layout/vProcess5"/>
    <dgm:cxn modelId="{6E0F80AE-B59D-4A7C-B441-763777BBED90}" type="presParOf" srcId="{992C6A96-47CD-4A84-9A64-DFF44AD1CC8E}" destId="{01987672-36FB-4501-BCFF-005345A32D3E}" srcOrd="1" destOrd="0" presId="urn:microsoft.com/office/officeart/2005/8/layout/vProcess5"/>
    <dgm:cxn modelId="{9F3BD964-4C34-4ADF-9014-4FEDBA7D2C3C}" type="presParOf" srcId="{992C6A96-47CD-4A84-9A64-DFF44AD1CC8E}" destId="{3018E23B-8A88-4D4D-BBB0-BAEBCAC13B4C}" srcOrd="2" destOrd="0" presId="urn:microsoft.com/office/officeart/2005/8/layout/vProcess5"/>
    <dgm:cxn modelId="{63DCFA6B-AF91-486E-9BC9-55D2A673E1DB}" type="presParOf" srcId="{992C6A96-47CD-4A84-9A64-DFF44AD1CC8E}" destId="{9323B798-5D02-471B-BAE5-BB20AD9382B8}" srcOrd="3" destOrd="0" presId="urn:microsoft.com/office/officeart/2005/8/layout/vProcess5"/>
    <dgm:cxn modelId="{E5F42A90-EFA0-4C7A-A2B1-38F20921B5E5}" type="presParOf" srcId="{992C6A96-47CD-4A84-9A64-DFF44AD1CC8E}" destId="{C1513A0A-2035-424A-A1DB-A5F27B1112EF}" srcOrd="4" destOrd="0" presId="urn:microsoft.com/office/officeart/2005/8/layout/vProcess5"/>
    <dgm:cxn modelId="{EF6A8D33-F585-4126-BA06-0785CAB9D3E8}" type="presParOf" srcId="{992C6A96-47CD-4A84-9A64-DFF44AD1CC8E}" destId="{24EBE966-8BF0-4CA4-8190-E0305F6F5DA5}" srcOrd="5" destOrd="0" presId="urn:microsoft.com/office/officeart/2005/8/layout/vProcess5"/>
    <dgm:cxn modelId="{BB30AFBE-E696-4A71-AFC2-141FB0F7B951}" type="presParOf" srcId="{992C6A96-47CD-4A84-9A64-DFF44AD1CC8E}" destId="{F4AB9B98-D0F3-42BE-9523-EA40447A9A82}" srcOrd="6" destOrd="0" presId="urn:microsoft.com/office/officeart/2005/8/layout/vProcess5"/>
    <dgm:cxn modelId="{0C35AB4D-03DB-4836-A191-E54C269E8DE8}" type="presParOf" srcId="{992C6A96-47CD-4A84-9A64-DFF44AD1CC8E}" destId="{AD5CD988-DE85-4094-88C4-057FF8F87DEF}" srcOrd="7" destOrd="0" presId="urn:microsoft.com/office/officeart/2005/8/layout/vProcess5"/>
    <dgm:cxn modelId="{6AA6D29F-8FE5-467C-914D-653B39BC7D02}" type="presParOf" srcId="{992C6A96-47CD-4A84-9A64-DFF44AD1CC8E}" destId="{48537EEF-743C-4E3F-97A4-EC7D3BEE49FD}"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680BB9A8-EFD2-40F6-9383-F60CB6761BE4}" type="doc">
      <dgm:prSet loTypeId="urn:microsoft.com/office/officeart/2005/8/layout/vProcess5" loCatId="process" qsTypeId="urn:microsoft.com/office/officeart/2005/8/quickstyle/3d2" qsCatId="3D" csTypeId="urn:microsoft.com/office/officeart/2005/8/colors/colorful1#7" csCatId="colorful" phldr="1"/>
      <dgm:spPr/>
      <dgm:t>
        <a:bodyPr/>
        <a:lstStyle/>
        <a:p>
          <a:endParaRPr lang="es-CL"/>
        </a:p>
      </dgm:t>
    </dgm:pt>
    <dgm:pt modelId="{E475BD41-8448-42D6-B14F-A9B383808E78}">
      <dgm:prSet phldrT="[Texto]"/>
      <dgm:spPr/>
      <dgm:t>
        <a:bodyPr/>
        <a:lstStyle/>
        <a:p>
          <a:r>
            <a:rPr lang="es-CL" b="1" dirty="0"/>
            <a:t>ES LA ATMÓSFERA O CLIMA EMOCIONAL QUE RODEA A LOS PERSONAJES Y QUE PUEDE PREDOMINAR POR SOBRE LOS ELEMENTOS FÍSICOS Y SOCIALES.</a:t>
          </a:r>
        </a:p>
      </dgm:t>
    </dgm:pt>
    <dgm:pt modelId="{FA8D70EA-41E9-4CCD-AF6C-32A2A74E2A1E}" type="parTrans" cxnId="{A4EEA2EA-0E36-4501-99FF-A04DD3D01079}">
      <dgm:prSet/>
      <dgm:spPr/>
      <dgm:t>
        <a:bodyPr/>
        <a:lstStyle/>
        <a:p>
          <a:endParaRPr lang="es-CL" b="1"/>
        </a:p>
      </dgm:t>
    </dgm:pt>
    <dgm:pt modelId="{EBE07420-E5CF-4330-A002-3108FD25CD0E}" type="sibTrans" cxnId="{A4EEA2EA-0E36-4501-99FF-A04DD3D01079}">
      <dgm:prSet/>
      <dgm:spPr/>
      <dgm:t>
        <a:bodyPr/>
        <a:lstStyle/>
        <a:p>
          <a:endParaRPr lang="es-CL" b="1"/>
        </a:p>
      </dgm:t>
    </dgm:pt>
    <dgm:pt modelId="{201081C2-C2BC-41EE-A901-1EE364667550}">
      <dgm:prSet phldrT="[Texto]"/>
      <dgm:spPr/>
      <dgm:t>
        <a:bodyPr/>
        <a:lstStyle/>
        <a:p>
          <a:r>
            <a:rPr lang="es-CL" b="1" dirty="0"/>
            <a:t>EJEMPLO:</a:t>
          </a:r>
        </a:p>
      </dgm:t>
    </dgm:pt>
    <dgm:pt modelId="{A0B2800A-C0A4-4E41-B9B1-173197593D96}" type="parTrans" cxnId="{11B2130B-FEB2-4D8F-86A4-9432AC9CEC46}">
      <dgm:prSet/>
      <dgm:spPr/>
      <dgm:t>
        <a:bodyPr/>
        <a:lstStyle/>
        <a:p>
          <a:endParaRPr lang="es-CL" b="1"/>
        </a:p>
      </dgm:t>
    </dgm:pt>
    <dgm:pt modelId="{9EB9652E-6C5A-41F2-AEE9-D36969036332}" type="sibTrans" cxnId="{11B2130B-FEB2-4D8F-86A4-9432AC9CEC46}">
      <dgm:prSet/>
      <dgm:spPr/>
      <dgm:t>
        <a:bodyPr/>
        <a:lstStyle/>
        <a:p>
          <a:endParaRPr lang="es-CL" b="1"/>
        </a:p>
      </dgm:t>
    </dgm:pt>
    <dgm:pt modelId="{5C1FDA8C-4BEF-4375-BFD4-FAF777189005}">
      <dgm:prSet phldrT="[Texto]"/>
      <dgm:spPr/>
      <dgm:t>
        <a:bodyPr/>
        <a:lstStyle/>
        <a:p>
          <a:r>
            <a:rPr lang="es-CL" b="1" dirty="0"/>
            <a:t>“CADA MAÑANA MIRABA EL HORIZONTE PENSANDO EN EL REGRESO DE AQUELLA MUJER, A QUIEN JAMÁS PUDO BESAR”</a:t>
          </a:r>
        </a:p>
      </dgm:t>
    </dgm:pt>
    <dgm:pt modelId="{37B7A7E2-3A00-41C8-9518-2E9B3D8FAA95}" type="parTrans" cxnId="{62754071-F67D-42CA-9174-A6A4A1DC52DE}">
      <dgm:prSet/>
      <dgm:spPr/>
      <dgm:t>
        <a:bodyPr/>
        <a:lstStyle/>
        <a:p>
          <a:endParaRPr lang="es-CL" b="1"/>
        </a:p>
      </dgm:t>
    </dgm:pt>
    <dgm:pt modelId="{3BE229DB-FD0D-4D34-87D5-0288F2B44C6E}" type="sibTrans" cxnId="{62754071-F67D-42CA-9174-A6A4A1DC52DE}">
      <dgm:prSet/>
      <dgm:spPr/>
      <dgm:t>
        <a:bodyPr/>
        <a:lstStyle/>
        <a:p>
          <a:endParaRPr lang="es-CL" b="1"/>
        </a:p>
      </dgm:t>
    </dgm:pt>
    <dgm:pt modelId="{AFDB61DD-69AB-426A-958A-C360192175A4}" type="pres">
      <dgm:prSet presAssocID="{680BB9A8-EFD2-40F6-9383-F60CB6761BE4}" presName="outerComposite" presStyleCnt="0">
        <dgm:presLayoutVars>
          <dgm:chMax val="5"/>
          <dgm:dir/>
          <dgm:resizeHandles val="exact"/>
        </dgm:presLayoutVars>
      </dgm:prSet>
      <dgm:spPr/>
    </dgm:pt>
    <dgm:pt modelId="{31E42F74-F93C-43ED-90DA-3D9870445B30}" type="pres">
      <dgm:prSet presAssocID="{680BB9A8-EFD2-40F6-9383-F60CB6761BE4}" presName="dummyMaxCanvas" presStyleCnt="0">
        <dgm:presLayoutVars/>
      </dgm:prSet>
      <dgm:spPr/>
    </dgm:pt>
    <dgm:pt modelId="{49FCC551-0776-4E0B-BECF-C29E8100BEFF}" type="pres">
      <dgm:prSet presAssocID="{680BB9A8-EFD2-40F6-9383-F60CB6761BE4}" presName="ThreeNodes_1" presStyleLbl="node1" presStyleIdx="0" presStyleCnt="3">
        <dgm:presLayoutVars>
          <dgm:bulletEnabled val="1"/>
        </dgm:presLayoutVars>
      </dgm:prSet>
      <dgm:spPr/>
    </dgm:pt>
    <dgm:pt modelId="{F5988467-D3E4-4A02-8A25-14059B3F71A6}" type="pres">
      <dgm:prSet presAssocID="{680BB9A8-EFD2-40F6-9383-F60CB6761BE4}" presName="ThreeNodes_2" presStyleLbl="node1" presStyleIdx="1" presStyleCnt="3">
        <dgm:presLayoutVars>
          <dgm:bulletEnabled val="1"/>
        </dgm:presLayoutVars>
      </dgm:prSet>
      <dgm:spPr/>
    </dgm:pt>
    <dgm:pt modelId="{E9C4A6A7-AC89-4B18-911E-2F03A4B14B91}" type="pres">
      <dgm:prSet presAssocID="{680BB9A8-EFD2-40F6-9383-F60CB6761BE4}" presName="ThreeNodes_3" presStyleLbl="node1" presStyleIdx="2" presStyleCnt="3">
        <dgm:presLayoutVars>
          <dgm:bulletEnabled val="1"/>
        </dgm:presLayoutVars>
      </dgm:prSet>
      <dgm:spPr/>
    </dgm:pt>
    <dgm:pt modelId="{BE3A1F28-14AF-4DBF-B0CF-7941BD67E57B}" type="pres">
      <dgm:prSet presAssocID="{680BB9A8-EFD2-40F6-9383-F60CB6761BE4}" presName="ThreeConn_1-2" presStyleLbl="fgAccFollowNode1" presStyleIdx="0" presStyleCnt="2">
        <dgm:presLayoutVars>
          <dgm:bulletEnabled val="1"/>
        </dgm:presLayoutVars>
      </dgm:prSet>
      <dgm:spPr/>
    </dgm:pt>
    <dgm:pt modelId="{25F2E26C-12C6-43CA-9DC7-03291AC2A878}" type="pres">
      <dgm:prSet presAssocID="{680BB9A8-EFD2-40F6-9383-F60CB6761BE4}" presName="ThreeConn_2-3" presStyleLbl="fgAccFollowNode1" presStyleIdx="1" presStyleCnt="2">
        <dgm:presLayoutVars>
          <dgm:bulletEnabled val="1"/>
        </dgm:presLayoutVars>
      </dgm:prSet>
      <dgm:spPr/>
    </dgm:pt>
    <dgm:pt modelId="{839449B3-9340-4217-A12B-996AEB72C093}" type="pres">
      <dgm:prSet presAssocID="{680BB9A8-EFD2-40F6-9383-F60CB6761BE4}" presName="ThreeNodes_1_text" presStyleLbl="node1" presStyleIdx="2" presStyleCnt="3">
        <dgm:presLayoutVars>
          <dgm:bulletEnabled val="1"/>
        </dgm:presLayoutVars>
      </dgm:prSet>
      <dgm:spPr/>
    </dgm:pt>
    <dgm:pt modelId="{6F75FA4F-D41A-4F0B-A3C1-F737B8720E72}" type="pres">
      <dgm:prSet presAssocID="{680BB9A8-EFD2-40F6-9383-F60CB6761BE4}" presName="ThreeNodes_2_text" presStyleLbl="node1" presStyleIdx="2" presStyleCnt="3">
        <dgm:presLayoutVars>
          <dgm:bulletEnabled val="1"/>
        </dgm:presLayoutVars>
      </dgm:prSet>
      <dgm:spPr/>
    </dgm:pt>
    <dgm:pt modelId="{BD4FB445-F17E-4F7B-BA66-D65C3B235DF8}" type="pres">
      <dgm:prSet presAssocID="{680BB9A8-EFD2-40F6-9383-F60CB6761BE4}" presName="ThreeNodes_3_text" presStyleLbl="node1" presStyleIdx="2" presStyleCnt="3">
        <dgm:presLayoutVars>
          <dgm:bulletEnabled val="1"/>
        </dgm:presLayoutVars>
      </dgm:prSet>
      <dgm:spPr/>
    </dgm:pt>
  </dgm:ptLst>
  <dgm:cxnLst>
    <dgm:cxn modelId="{878F3F01-5B39-4169-BFB6-31A82C239AC5}" type="presOf" srcId="{5C1FDA8C-4BEF-4375-BFD4-FAF777189005}" destId="{BD4FB445-F17E-4F7B-BA66-D65C3B235DF8}" srcOrd="1" destOrd="0" presId="urn:microsoft.com/office/officeart/2005/8/layout/vProcess5"/>
    <dgm:cxn modelId="{11B2130B-FEB2-4D8F-86A4-9432AC9CEC46}" srcId="{680BB9A8-EFD2-40F6-9383-F60CB6761BE4}" destId="{201081C2-C2BC-41EE-A901-1EE364667550}" srcOrd="1" destOrd="0" parTransId="{A0B2800A-C0A4-4E41-B9B1-173197593D96}" sibTransId="{9EB9652E-6C5A-41F2-AEE9-D36969036332}"/>
    <dgm:cxn modelId="{8EE9C267-A16A-4629-A387-EBFCD992FDD5}" type="presOf" srcId="{201081C2-C2BC-41EE-A901-1EE364667550}" destId="{F5988467-D3E4-4A02-8A25-14059B3F71A6}" srcOrd="0" destOrd="0" presId="urn:microsoft.com/office/officeart/2005/8/layout/vProcess5"/>
    <dgm:cxn modelId="{6A2A8A6C-4A0C-400D-B72B-4740845DFF71}" type="presOf" srcId="{E475BD41-8448-42D6-B14F-A9B383808E78}" destId="{49FCC551-0776-4E0B-BECF-C29E8100BEFF}" srcOrd="0" destOrd="0" presId="urn:microsoft.com/office/officeart/2005/8/layout/vProcess5"/>
    <dgm:cxn modelId="{62754071-F67D-42CA-9174-A6A4A1DC52DE}" srcId="{680BB9A8-EFD2-40F6-9383-F60CB6761BE4}" destId="{5C1FDA8C-4BEF-4375-BFD4-FAF777189005}" srcOrd="2" destOrd="0" parTransId="{37B7A7E2-3A00-41C8-9518-2E9B3D8FAA95}" sibTransId="{3BE229DB-FD0D-4D34-87D5-0288F2B44C6E}"/>
    <dgm:cxn modelId="{28EC1956-1585-47F0-8626-C5DCC3D303FD}" type="presOf" srcId="{201081C2-C2BC-41EE-A901-1EE364667550}" destId="{6F75FA4F-D41A-4F0B-A3C1-F737B8720E72}" srcOrd="1" destOrd="0" presId="urn:microsoft.com/office/officeart/2005/8/layout/vProcess5"/>
    <dgm:cxn modelId="{8BF44978-A1B2-4CC4-AC6E-5229947E341F}" type="presOf" srcId="{9EB9652E-6C5A-41F2-AEE9-D36969036332}" destId="{25F2E26C-12C6-43CA-9DC7-03291AC2A878}" srcOrd="0" destOrd="0" presId="urn:microsoft.com/office/officeart/2005/8/layout/vProcess5"/>
    <dgm:cxn modelId="{8580445A-D883-4794-9AA6-A0181A1262C8}" type="presOf" srcId="{5C1FDA8C-4BEF-4375-BFD4-FAF777189005}" destId="{E9C4A6A7-AC89-4B18-911E-2F03A4B14B91}" srcOrd="0" destOrd="0" presId="urn:microsoft.com/office/officeart/2005/8/layout/vProcess5"/>
    <dgm:cxn modelId="{8DE0F7A8-0E2D-4521-A4EF-112C93B920CB}" type="presOf" srcId="{E475BD41-8448-42D6-B14F-A9B383808E78}" destId="{839449B3-9340-4217-A12B-996AEB72C093}" srcOrd="1" destOrd="0" presId="urn:microsoft.com/office/officeart/2005/8/layout/vProcess5"/>
    <dgm:cxn modelId="{FE8A6DC0-E1EB-4E9B-9D92-CA7F15CA4361}" type="presOf" srcId="{680BB9A8-EFD2-40F6-9383-F60CB6761BE4}" destId="{AFDB61DD-69AB-426A-958A-C360192175A4}" srcOrd="0" destOrd="0" presId="urn:microsoft.com/office/officeart/2005/8/layout/vProcess5"/>
    <dgm:cxn modelId="{09A8E9DC-9B85-4A95-85FB-97E50F135947}" type="presOf" srcId="{EBE07420-E5CF-4330-A002-3108FD25CD0E}" destId="{BE3A1F28-14AF-4DBF-B0CF-7941BD67E57B}" srcOrd="0" destOrd="0" presId="urn:microsoft.com/office/officeart/2005/8/layout/vProcess5"/>
    <dgm:cxn modelId="{A4EEA2EA-0E36-4501-99FF-A04DD3D01079}" srcId="{680BB9A8-EFD2-40F6-9383-F60CB6761BE4}" destId="{E475BD41-8448-42D6-B14F-A9B383808E78}" srcOrd="0" destOrd="0" parTransId="{FA8D70EA-41E9-4CCD-AF6C-32A2A74E2A1E}" sibTransId="{EBE07420-E5CF-4330-A002-3108FD25CD0E}"/>
    <dgm:cxn modelId="{9FB96D17-36CB-406E-A395-67AF7BB03D53}" type="presParOf" srcId="{AFDB61DD-69AB-426A-958A-C360192175A4}" destId="{31E42F74-F93C-43ED-90DA-3D9870445B30}" srcOrd="0" destOrd="0" presId="urn:microsoft.com/office/officeart/2005/8/layout/vProcess5"/>
    <dgm:cxn modelId="{A71CDF4E-3EA2-4C25-9136-A4364B1EFDD2}" type="presParOf" srcId="{AFDB61DD-69AB-426A-958A-C360192175A4}" destId="{49FCC551-0776-4E0B-BECF-C29E8100BEFF}" srcOrd="1" destOrd="0" presId="urn:microsoft.com/office/officeart/2005/8/layout/vProcess5"/>
    <dgm:cxn modelId="{BA1E4C88-7D17-4A82-A212-48D0A5EEECE0}" type="presParOf" srcId="{AFDB61DD-69AB-426A-958A-C360192175A4}" destId="{F5988467-D3E4-4A02-8A25-14059B3F71A6}" srcOrd="2" destOrd="0" presId="urn:microsoft.com/office/officeart/2005/8/layout/vProcess5"/>
    <dgm:cxn modelId="{9D036BD3-F291-4EF5-B4C5-FBA4867FAD75}" type="presParOf" srcId="{AFDB61DD-69AB-426A-958A-C360192175A4}" destId="{E9C4A6A7-AC89-4B18-911E-2F03A4B14B91}" srcOrd="3" destOrd="0" presId="urn:microsoft.com/office/officeart/2005/8/layout/vProcess5"/>
    <dgm:cxn modelId="{80D8A7D5-875C-4835-AAE8-AC6460962211}" type="presParOf" srcId="{AFDB61DD-69AB-426A-958A-C360192175A4}" destId="{BE3A1F28-14AF-4DBF-B0CF-7941BD67E57B}" srcOrd="4" destOrd="0" presId="urn:microsoft.com/office/officeart/2005/8/layout/vProcess5"/>
    <dgm:cxn modelId="{E73F3E2F-9135-49B1-88F9-C1B5D43D01F6}" type="presParOf" srcId="{AFDB61DD-69AB-426A-958A-C360192175A4}" destId="{25F2E26C-12C6-43CA-9DC7-03291AC2A878}" srcOrd="5" destOrd="0" presId="urn:microsoft.com/office/officeart/2005/8/layout/vProcess5"/>
    <dgm:cxn modelId="{01492539-C781-4776-BD56-B8DDA68E41CE}" type="presParOf" srcId="{AFDB61DD-69AB-426A-958A-C360192175A4}" destId="{839449B3-9340-4217-A12B-996AEB72C093}" srcOrd="6" destOrd="0" presId="urn:microsoft.com/office/officeart/2005/8/layout/vProcess5"/>
    <dgm:cxn modelId="{472182C8-4900-4527-B23B-6C16EEF0157D}" type="presParOf" srcId="{AFDB61DD-69AB-426A-958A-C360192175A4}" destId="{6F75FA4F-D41A-4F0B-A3C1-F737B8720E72}" srcOrd="7" destOrd="0" presId="urn:microsoft.com/office/officeart/2005/8/layout/vProcess5"/>
    <dgm:cxn modelId="{1E2261C8-F5EA-4AD8-8734-00792C1E7B7D}" type="presParOf" srcId="{AFDB61DD-69AB-426A-958A-C360192175A4}" destId="{BD4FB445-F17E-4F7B-BA66-D65C3B235DF8}"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0CF106C-B947-4FD3-9659-36E67CE6A791}" type="doc">
      <dgm:prSet loTypeId="urn:microsoft.com/office/officeart/2005/8/layout/vList2" loCatId="list" qsTypeId="urn:microsoft.com/office/officeart/2005/8/quickstyle/3d1" qsCatId="3D" csTypeId="urn:microsoft.com/office/officeart/2005/8/colors/colorful3" csCatId="colorful" phldr="1"/>
      <dgm:spPr/>
      <dgm:t>
        <a:bodyPr/>
        <a:lstStyle/>
        <a:p>
          <a:endParaRPr lang="es-CL"/>
        </a:p>
      </dgm:t>
    </dgm:pt>
    <dgm:pt modelId="{F368BB2B-04C7-4505-AB5E-077494F41413}">
      <dgm:prSet phldrT="[Texto]" custT="1"/>
      <dgm:spPr/>
      <dgm:t>
        <a:bodyPr/>
        <a:lstStyle/>
        <a:p>
          <a:pPr algn="l"/>
          <a:r>
            <a:rPr lang="es-CL" sz="2000" b="1" i="0" dirty="0"/>
            <a:t>Se refiere al entorno cultural, religioso, económico, moral o social en el que se desarrolla la acción narrada. Los personajes tienen un nivel intelectual, cultural; pertenecen o se agrupan en sectores sociales y manifiestan determinadas ideas religiosas o políticas.</a:t>
          </a:r>
        </a:p>
        <a:p>
          <a:pPr algn="l"/>
          <a:endParaRPr lang="es-CL" sz="1100" b="1" i="0" dirty="0"/>
        </a:p>
      </dgm:t>
    </dgm:pt>
    <dgm:pt modelId="{DC970DA4-90A1-4FF4-BF06-268555D3F11B}" type="parTrans" cxnId="{5EF5C30B-F219-4AA7-A92D-D691CB6B6CD1}">
      <dgm:prSet/>
      <dgm:spPr/>
      <dgm:t>
        <a:bodyPr/>
        <a:lstStyle/>
        <a:p>
          <a:endParaRPr lang="es-CL" b="1"/>
        </a:p>
      </dgm:t>
    </dgm:pt>
    <dgm:pt modelId="{252ACE4F-D656-469B-8B01-842EE5979B80}" type="sibTrans" cxnId="{5EF5C30B-F219-4AA7-A92D-D691CB6B6CD1}">
      <dgm:prSet/>
      <dgm:spPr/>
      <dgm:t>
        <a:bodyPr/>
        <a:lstStyle/>
        <a:p>
          <a:endParaRPr lang="es-CL" b="1"/>
        </a:p>
      </dgm:t>
    </dgm:pt>
    <dgm:pt modelId="{0558828E-2915-42EB-AC84-BCCF2D070E97}">
      <dgm:prSet phldrT="[Texto]"/>
      <dgm:spPr/>
      <dgm:t>
        <a:bodyPr/>
        <a:lstStyle/>
        <a:p>
          <a:pPr algn="just"/>
          <a:r>
            <a:rPr lang="es-CL" b="1" i="0" dirty="0"/>
            <a:t>Ejemplo:</a:t>
          </a:r>
        </a:p>
        <a:p>
          <a:pPr algn="just"/>
          <a:r>
            <a:rPr lang="es-CL" b="1" i="1" dirty="0"/>
            <a:t>“La familia de don Dámaso Encina era noble en Santiago por derecho pecuniario y, como tal, gozaba de los miramientos sociales (…). Se distinguía por el gusto hacia el lujo, que por entonces principiaba a apoderarse de nuestra sociedad y aumentaba su prestigio con la solidez del crédito de don Dámaso, que tenía por principal negocio el de la usura en gran escala, tan común entre los capitalistas chilenos”</a:t>
          </a:r>
          <a:r>
            <a:rPr lang="es-CL" b="1" i="0" dirty="0"/>
            <a:t>.</a:t>
          </a:r>
        </a:p>
        <a:p>
          <a:pPr algn="just"/>
          <a:r>
            <a:rPr lang="es-CL" b="1" i="0" dirty="0"/>
            <a:t>(Alberto </a:t>
          </a:r>
          <a:r>
            <a:rPr lang="es-CL" b="1" i="0" dirty="0" err="1"/>
            <a:t>Blest</a:t>
          </a:r>
          <a:r>
            <a:rPr lang="es-CL" b="1" i="0" dirty="0"/>
            <a:t> Gana, </a:t>
          </a:r>
          <a:r>
            <a:rPr lang="es-CL" b="1" i="1" dirty="0"/>
            <a:t>Martín Rivas</a:t>
          </a:r>
          <a:r>
            <a:rPr lang="es-CL" b="1" i="0" dirty="0"/>
            <a:t>, fragmento)</a:t>
          </a:r>
          <a:endParaRPr lang="es-CL" b="1" dirty="0"/>
        </a:p>
        <a:p>
          <a:pPr algn="l"/>
          <a:endParaRPr lang="es-CL" b="1" dirty="0"/>
        </a:p>
      </dgm:t>
    </dgm:pt>
    <dgm:pt modelId="{DF87CE6C-C2BC-4B02-B780-CDEB2EC447CA}" type="parTrans" cxnId="{25F34121-0F85-4FA0-8137-A279C45D1ABB}">
      <dgm:prSet/>
      <dgm:spPr/>
      <dgm:t>
        <a:bodyPr/>
        <a:lstStyle/>
        <a:p>
          <a:endParaRPr lang="es-CL" b="1"/>
        </a:p>
      </dgm:t>
    </dgm:pt>
    <dgm:pt modelId="{196A9BD5-9F3A-438F-9740-D1C6F6F6EB86}" type="sibTrans" cxnId="{25F34121-0F85-4FA0-8137-A279C45D1ABB}">
      <dgm:prSet/>
      <dgm:spPr/>
      <dgm:t>
        <a:bodyPr/>
        <a:lstStyle/>
        <a:p>
          <a:endParaRPr lang="es-CL" b="1"/>
        </a:p>
      </dgm:t>
    </dgm:pt>
    <dgm:pt modelId="{02A36892-7ABF-4159-B387-4839FEBD87BC}" type="pres">
      <dgm:prSet presAssocID="{E0CF106C-B947-4FD3-9659-36E67CE6A791}" presName="linear" presStyleCnt="0">
        <dgm:presLayoutVars>
          <dgm:animLvl val="lvl"/>
          <dgm:resizeHandles val="exact"/>
        </dgm:presLayoutVars>
      </dgm:prSet>
      <dgm:spPr/>
    </dgm:pt>
    <dgm:pt modelId="{A0026F62-8DF0-49E9-8937-0D92B6B17F8D}" type="pres">
      <dgm:prSet presAssocID="{F368BB2B-04C7-4505-AB5E-077494F41413}" presName="parentText" presStyleLbl="node1" presStyleIdx="0" presStyleCnt="2">
        <dgm:presLayoutVars>
          <dgm:chMax val="0"/>
          <dgm:bulletEnabled val="1"/>
        </dgm:presLayoutVars>
      </dgm:prSet>
      <dgm:spPr/>
    </dgm:pt>
    <dgm:pt modelId="{EAA9AA17-707D-4AAF-872F-A20642454E43}" type="pres">
      <dgm:prSet presAssocID="{252ACE4F-D656-469B-8B01-842EE5979B80}" presName="spacer" presStyleCnt="0"/>
      <dgm:spPr/>
    </dgm:pt>
    <dgm:pt modelId="{46504EED-DA9B-473B-AC2A-89DEA5229B11}" type="pres">
      <dgm:prSet presAssocID="{0558828E-2915-42EB-AC84-BCCF2D070E97}" presName="parentText" presStyleLbl="node1" presStyleIdx="1" presStyleCnt="2" custLinFactNeighborX="-9009" custLinFactNeighborY="33343">
        <dgm:presLayoutVars>
          <dgm:chMax val="0"/>
          <dgm:bulletEnabled val="1"/>
        </dgm:presLayoutVars>
      </dgm:prSet>
      <dgm:spPr/>
    </dgm:pt>
  </dgm:ptLst>
  <dgm:cxnLst>
    <dgm:cxn modelId="{5EF5C30B-F219-4AA7-A92D-D691CB6B6CD1}" srcId="{E0CF106C-B947-4FD3-9659-36E67CE6A791}" destId="{F368BB2B-04C7-4505-AB5E-077494F41413}" srcOrd="0" destOrd="0" parTransId="{DC970DA4-90A1-4FF4-BF06-268555D3F11B}" sibTransId="{252ACE4F-D656-469B-8B01-842EE5979B80}"/>
    <dgm:cxn modelId="{25F34121-0F85-4FA0-8137-A279C45D1ABB}" srcId="{E0CF106C-B947-4FD3-9659-36E67CE6A791}" destId="{0558828E-2915-42EB-AC84-BCCF2D070E97}" srcOrd="1" destOrd="0" parTransId="{DF87CE6C-C2BC-4B02-B780-CDEB2EC447CA}" sibTransId="{196A9BD5-9F3A-438F-9740-D1C6F6F6EB86}"/>
    <dgm:cxn modelId="{C1CFDDA0-55B3-4A7C-A334-442E56C5D669}" type="presOf" srcId="{E0CF106C-B947-4FD3-9659-36E67CE6A791}" destId="{02A36892-7ABF-4159-B387-4839FEBD87BC}" srcOrd="0" destOrd="0" presId="urn:microsoft.com/office/officeart/2005/8/layout/vList2"/>
    <dgm:cxn modelId="{BD6854C5-EF06-4EDF-8A05-2522E649581F}" type="presOf" srcId="{F368BB2B-04C7-4505-AB5E-077494F41413}" destId="{A0026F62-8DF0-49E9-8937-0D92B6B17F8D}" srcOrd="0" destOrd="0" presId="urn:microsoft.com/office/officeart/2005/8/layout/vList2"/>
    <dgm:cxn modelId="{D781A9E1-3339-45D5-9D55-BA790633AADE}" type="presOf" srcId="{0558828E-2915-42EB-AC84-BCCF2D070E97}" destId="{46504EED-DA9B-473B-AC2A-89DEA5229B11}" srcOrd="0" destOrd="0" presId="urn:microsoft.com/office/officeart/2005/8/layout/vList2"/>
    <dgm:cxn modelId="{B960E86F-1168-48E3-B1C3-3963A42FF24A}" type="presParOf" srcId="{02A36892-7ABF-4159-B387-4839FEBD87BC}" destId="{A0026F62-8DF0-49E9-8937-0D92B6B17F8D}" srcOrd="0" destOrd="0" presId="urn:microsoft.com/office/officeart/2005/8/layout/vList2"/>
    <dgm:cxn modelId="{BDA49E95-7B78-4781-866C-A305D9BB3630}" type="presParOf" srcId="{02A36892-7ABF-4159-B387-4839FEBD87BC}" destId="{EAA9AA17-707D-4AAF-872F-A20642454E43}" srcOrd="1" destOrd="0" presId="urn:microsoft.com/office/officeart/2005/8/layout/vList2"/>
    <dgm:cxn modelId="{FE089328-41E0-4105-9247-82D6A53C9587}" type="presParOf" srcId="{02A36892-7ABF-4159-B387-4839FEBD87BC}" destId="{46504EED-DA9B-473B-AC2A-89DEA5229B1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52CF34-38F7-44D3-B4EE-07A7BC6A8000}"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s-CL"/>
        </a:p>
      </dgm:t>
    </dgm:pt>
    <dgm:pt modelId="{D0CB0AA5-028C-46A4-8E3F-7B53CF1FFCAD}">
      <dgm:prSet phldrT="[Texto]"/>
      <dgm:spPr/>
      <dgm:t>
        <a:bodyPr/>
        <a:lstStyle/>
        <a:p>
          <a:r>
            <a:rPr lang="es-CL" b="1" dirty="0"/>
            <a:t>EL CUENTO</a:t>
          </a:r>
        </a:p>
      </dgm:t>
    </dgm:pt>
    <dgm:pt modelId="{9C66A9B3-4042-4F16-860E-4024BAB2E3F1}" type="parTrans" cxnId="{B4F3153C-5176-4D33-BCA0-326B558BA4F5}">
      <dgm:prSet/>
      <dgm:spPr/>
      <dgm:t>
        <a:bodyPr/>
        <a:lstStyle/>
        <a:p>
          <a:endParaRPr lang="es-CL" b="1"/>
        </a:p>
      </dgm:t>
    </dgm:pt>
    <dgm:pt modelId="{00F66FD9-CA45-47AB-9EE1-7E34238A6980}" type="sibTrans" cxnId="{B4F3153C-5176-4D33-BCA0-326B558BA4F5}">
      <dgm:prSet/>
      <dgm:spPr/>
      <dgm:t>
        <a:bodyPr/>
        <a:lstStyle/>
        <a:p>
          <a:endParaRPr lang="es-CL" b="1"/>
        </a:p>
      </dgm:t>
    </dgm:pt>
    <dgm:pt modelId="{D927D094-C78E-460A-9B69-879E8F1EC2F7}">
      <dgm:prSet phldrT="[Texto]"/>
      <dgm:spPr/>
      <dgm:t>
        <a:bodyPr/>
        <a:lstStyle/>
        <a:p>
          <a:r>
            <a:rPr lang="es-ES_tradnl" b="1" dirty="0"/>
            <a:t>Narración breve que consta de un solo tema central, en ella intervienen pocos personajes.</a:t>
          </a:r>
          <a:endParaRPr lang="es-CL" b="1" dirty="0"/>
        </a:p>
      </dgm:t>
    </dgm:pt>
    <dgm:pt modelId="{29A58B22-276D-491D-A51C-BDE0869DE8C2}" type="parTrans" cxnId="{E5B463ED-2861-4863-9326-F5381C3B3EF4}">
      <dgm:prSet/>
      <dgm:spPr/>
      <dgm:t>
        <a:bodyPr/>
        <a:lstStyle/>
        <a:p>
          <a:endParaRPr lang="es-CL" b="1"/>
        </a:p>
      </dgm:t>
    </dgm:pt>
    <dgm:pt modelId="{089E1728-C84D-4189-8030-AD98B0B27618}" type="sibTrans" cxnId="{E5B463ED-2861-4863-9326-F5381C3B3EF4}">
      <dgm:prSet/>
      <dgm:spPr/>
      <dgm:t>
        <a:bodyPr/>
        <a:lstStyle/>
        <a:p>
          <a:endParaRPr lang="es-CL" b="1"/>
        </a:p>
      </dgm:t>
    </dgm:pt>
    <dgm:pt modelId="{8B1BA447-308F-4FC1-AFB1-5907294A51C0}">
      <dgm:prSet phldrT="[Texto]"/>
      <dgm:spPr/>
      <dgm:t>
        <a:bodyPr/>
        <a:lstStyle/>
        <a:p>
          <a:r>
            <a:rPr lang="es-CL" b="1" dirty="0"/>
            <a:t>LA NOVELA</a:t>
          </a:r>
        </a:p>
      </dgm:t>
    </dgm:pt>
    <dgm:pt modelId="{05C0EBF2-8251-40B3-A0ED-36E918B3B5AC}" type="parTrans" cxnId="{60D3744A-F454-4D06-A629-B5D73C655976}">
      <dgm:prSet/>
      <dgm:spPr/>
      <dgm:t>
        <a:bodyPr/>
        <a:lstStyle/>
        <a:p>
          <a:endParaRPr lang="es-CL" b="1"/>
        </a:p>
      </dgm:t>
    </dgm:pt>
    <dgm:pt modelId="{9859D34D-85B6-4EBE-9B43-8EED97FE4CCF}" type="sibTrans" cxnId="{60D3744A-F454-4D06-A629-B5D73C655976}">
      <dgm:prSet/>
      <dgm:spPr/>
      <dgm:t>
        <a:bodyPr/>
        <a:lstStyle/>
        <a:p>
          <a:endParaRPr lang="es-CL" b="1"/>
        </a:p>
      </dgm:t>
    </dgm:pt>
    <dgm:pt modelId="{83ED5FD7-1B8D-433D-BA8D-2F1845193D7D}">
      <dgm:prSet phldrT="[Texto]"/>
      <dgm:spPr/>
      <dgm:t>
        <a:bodyPr/>
        <a:lstStyle/>
        <a:p>
          <a:r>
            <a:rPr lang="es-ES_tradnl" b="1" dirty="0"/>
            <a:t>Narración similar al cuento, pero de extensión mucho más larga, donde hay muchos personajes y varios temas que se van entrecruzando.</a:t>
          </a:r>
          <a:endParaRPr lang="es-CL" b="1" dirty="0"/>
        </a:p>
      </dgm:t>
    </dgm:pt>
    <dgm:pt modelId="{8784EF77-1E3E-4508-8C61-DB9AF548510D}" type="parTrans" cxnId="{0AEB23D8-D794-4617-B956-FD65067C1F76}">
      <dgm:prSet/>
      <dgm:spPr/>
      <dgm:t>
        <a:bodyPr/>
        <a:lstStyle/>
        <a:p>
          <a:endParaRPr lang="es-CL" b="1"/>
        </a:p>
      </dgm:t>
    </dgm:pt>
    <dgm:pt modelId="{5013C453-E20F-4D82-8B51-4B5769E091B2}" type="sibTrans" cxnId="{0AEB23D8-D794-4617-B956-FD65067C1F76}">
      <dgm:prSet/>
      <dgm:spPr/>
      <dgm:t>
        <a:bodyPr/>
        <a:lstStyle/>
        <a:p>
          <a:endParaRPr lang="es-CL" b="1"/>
        </a:p>
      </dgm:t>
    </dgm:pt>
    <dgm:pt modelId="{7749A382-E8F5-46B0-BFD9-027C7806FF2C}" type="pres">
      <dgm:prSet presAssocID="{4F52CF34-38F7-44D3-B4EE-07A7BC6A8000}" presName="Name0" presStyleCnt="0">
        <dgm:presLayoutVars>
          <dgm:dir/>
          <dgm:animLvl val="lvl"/>
          <dgm:resizeHandles val="exact"/>
        </dgm:presLayoutVars>
      </dgm:prSet>
      <dgm:spPr/>
    </dgm:pt>
    <dgm:pt modelId="{C97065A7-B6A6-476D-926A-E53E9605DE2C}" type="pres">
      <dgm:prSet presAssocID="{D0CB0AA5-028C-46A4-8E3F-7B53CF1FFCAD}" presName="linNode" presStyleCnt="0"/>
      <dgm:spPr/>
    </dgm:pt>
    <dgm:pt modelId="{D263F315-B41A-46F5-8852-F43DDBE67CA0}" type="pres">
      <dgm:prSet presAssocID="{D0CB0AA5-028C-46A4-8E3F-7B53CF1FFCAD}" presName="parentText" presStyleLbl="node1" presStyleIdx="0" presStyleCnt="2">
        <dgm:presLayoutVars>
          <dgm:chMax val="1"/>
          <dgm:bulletEnabled val="1"/>
        </dgm:presLayoutVars>
      </dgm:prSet>
      <dgm:spPr/>
    </dgm:pt>
    <dgm:pt modelId="{823A8E36-5865-4AFE-B728-F3EB02C9CBB6}" type="pres">
      <dgm:prSet presAssocID="{D0CB0AA5-028C-46A4-8E3F-7B53CF1FFCAD}" presName="descendantText" presStyleLbl="alignAccFollowNode1" presStyleIdx="0" presStyleCnt="2">
        <dgm:presLayoutVars>
          <dgm:bulletEnabled val="1"/>
        </dgm:presLayoutVars>
      </dgm:prSet>
      <dgm:spPr/>
    </dgm:pt>
    <dgm:pt modelId="{C5DC6239-7E68-4DB1-838A-C465A55BE824}" type="pres">
      <dgm:prSet presAssocID="{00F66FD9-CA45-47AB-9EE1-7E34238A6980}" presName="sp" presStyleCnt="0"/>
      <dgm:spPr/>
    </dgm:pt>
    <dgm:pt modelId="{DB1636D7-D5FC-4421-B483-4221943BD00A}" type="pres">
      <dgm:prSet presAssocID="{8B1BA447-308F-4FC1-AFB1-5907294A51C0}" presName="linNode" presStyleCnt="0"/>
      <dgm:spPr/>
    </dgm:pt>
    <dgm:pt modelId="{7C7AE777-48EE-4968-846D-EABD118BD739}" type="pres">
      <dgm:prSet presAssocID="{8B1BA447-308F-4FC1-AFB1-5907294A51C0}" presName="parentText" presStyleLbl="node1" presStyleIdx="1" presStyleCnt="2">
        <dgm:presLayoutVars>
          <dgm:chMax val="1"/>
          <dgm:bulletEnabled val="1"/>
        </dgm:presLayoutVars>
      </dgm:prSet>
      <dgm:spPr/>
    </dgm:pt>
    <dgm:pt modelId="{4071F458-0BD2-468F-9CC8-7809B6E6D40D}" type="pres">
      <dgm:prSet presAssocID="{8B1BA447-308F-4FC1-AFB1-5907294A51C0}" presName="descendantText" presStyleLbl="alignAccFollowNode1" presStyleIdx="1" presStyleCnt="2">
        <dgm:presLayoutVars>
          <dgm:bulletEnabled val="1"/>
        </dgm:presLayoutVars>
      </dgm:prSet>
      <dgm:spPr/>
    </dgm:pt>
  </dgm:ptLst>
  <dgm:cxnLst>
    <dgm:cxn modelId="{E7BCF80E-5D1A-449B-94AD-7C3C9745ECE7}" type="presOf" srcId="{83ED5FD7-1B8D-433D-BA8D-2F1845193D7D}" destId="{4071F458-0BD2-468F-9CC8-7809B6E6D40D}" srcOrd="0" destOrd="0" presId="urn:microsoft.com/office/officeart/2005/8/layout/vList5"/>
    <dgm:cxn modelId="{6DF3961D-51F4-4B7B-BEBD-5E6BA1AAFD12}" type="presOf" srcId="{D0CB0AA5-028C-46A4-8E3F-7B53CF1FFCAD}" destId="{D263F315-B41A-46F5-8852-F43DDBE67CA0}" srcOrd="0" destOrd="0" presId="urn:microsoft.com/office/officeart/2005/8/layout/vList5"/>
    <dgm:cxn modelId="{82CF1823-0A79-4CA5-B7B5-1F684CCA0F5E}" type="presOf" srcId="{D927D094-C78E-460A-9B69-879E8F1EC2F7}" destId="{823A8E36-5865-4AFE-B728-F3EB02C9CBB6}" srcOrd="0" destOrd="0" presId="urn:microsoft.com/office/officeart/2005/8/layout/vList5"/>
    <dgm:cxn modelId="{B4F3153C-5176-4D33-BCA0-326B558BA4F5}" srcId="{4F52CF34-38F7-44D3-B4EE-07A7BC6A8000}" destId="{D0CB0AA5-028C-46A4-8E3F-7B53CF1FFCAD}" srcOrd="0" destOrd="0" parTransId="{9C66A9B3-4042-4F16-860E-4024BAB2E3F1}" sibTransId="{00F66FD9-CA45-47AB-9EE1-7E34238A6980}"/>
    <dgm:cxn modelId="{74DD1343-3445-4EB6-BC24-77EFF01DCF63}" type="presOf" srcId="{8B1BA447-308F-4FC1-AFB1-5907294A51C0}" destId="{7C7AE777-48EE-4968-846D-EABD118BD739}" srcOrd="0" destOrd="0" presId="urn:microsoft.com/office/officeart/2005/8/layout/vList5"/>
    <dgm:cxn modelId="{60D3744A-F454-4D06-A629-B5D73C655976}" srcId="{4F52CF34-38F7-44D3-B4EE-07A7BC6A8000}" destId="{8B1BA447-308F-4FC1-AFB1-5907294A51C0}" srcOrd="1" destOrd="0" parTransId="{05C0EBF2-8251-40B3-A0ED-36E918B3B5AC}" sibTransId="{9859D34D-85B6-4EBE-9B43-8EED97FE4CCF}"/>
    <dgm:cxn modelId="{8304BA6C-14A2-4F22-8F75-9F76BE8C4123}" type="presOf" srcId="{4F52CF34-38F7-44D3-B4EE-07A7BC6A8000}" destId="{7749A382-E8F5-46B0-BFD9-027C7806FF2C}" srcOrd="0" destOrd="0" presId="urn:microsoft.com/office/officeart/2005/8/layout/vList5"/>
    <dgm:cxn modelId="{0AEB23D8-D794-4617-B956-FD65067C1F76}" srcId="{8B1BA447-308F-4FC1-AFB1-5907294A51C0}" destId="{83ED5FD7-1B8D-433D-BA8D-2F1845193D7D}" srcOrd="0" destOrd="0" parTransId="{8784EF77-1E3E-4508-8C61-DB9AF548510D}" sibTransId="{5013C453-E20F-4D82-8B51-4B5769E091B2}"/>
    <dgm:cxn modelId="{E5B463ED-2861-4863-9326-F5381C3B3EF4}" srcId="{D0CB0AA5-028C-46A4-8E3F-7B53CF1FFCAD}" destId="{D927D094-C78E-460A-9B69-879E8F1EC2F7}" srcOrd="0" destOrd="0" parTransId="{29A58B22-276D-491D-A51C-BDE0869DE8C2}" sibTransId="{089E1728-C84D-4189-8030-AD98B0B27618}"/>
    <dgm:cxn modelId="{AB30AF82-1C10-4568-BA5F-9D2E1A986944}" type="presParOf" srcId="{7749A382-E8F5-46B0-BFD9-027C7806FF2C}" destId="{C97065A7-B6A6-476D-926A-E53E9605DE2C}" srcOrd="0" destOrd="0" presId="urn:microsoft.com/office/officeart/2005/8/layout/vList5"/>
    <dgm:cxn modelId="{D18E0ACE-B448-4D78-9C46-683365FCC5C0}" type="presParOf" srcId="{C97065A7-B6A6-476D-926A-E53E9605DE2C}" destId="{D263F315-B41A-46F5-8852-F43DDBE67CA0}" srcOrd="0" destOrd="0" presId="urn:microsoft.com/office/officeart/2005/8/layout/vList5"/>
    <dgm:cxn modelId="{B76EFB34-CDBC-4679-9668-97D8CFB35BC4}" type="presParOf" srcId="{C97065A7-B6A6-476D-926A-E53E9605DE2C}" destId="{823A8E36-5865-4AFE-B728-F3EB02C9CBB6}" srcOrd="1" destOrd="0" presId="urn:microsoft.com/office/officeart/2005/8/layout/vList5"/>
    <dgm:cxn modelId="{389301C6-C9C9-4BCB-9928-4A8D4EC5A1D0}" type="presParOf" srcId="{7749A382-E8F5-46B0-BFD9-027C7806FF2C}" destId="{C5DC6239-7E68-4DB1-838A-C465A55BE824}" srcOrd="1" destOrd="0" presId="urn:microsoft.com/office/officeart/2005/8/layout/vList5"/>
    <dgm:cxn modelId="{F143BC6E-BD20-464C-9336-028ABB135AEA}" type="presParOf" srcId="{7749A382-E8F5-46B0-BFD9-027C7806FF2C}" destId="{DB1636D7-D5FC-4421-B483-4221943BD00A}" srcOrd="2" destOrd="0" presId="urn:microsoft.com/office/officeart/2005/8/layout/vList5"/>
    <dgm:cxn modelId="{AFBD88A0-0F56-461F-85F2-02D6FD7DE499}" type="presParOf" srcId="{DB1636D7-D5FC-4421-B483-4221943BD00A}" destId="{7C7AE777-48EE-4968-846D-EABD118BD739}" srcOrd="0" destOrd="0" presId="urn:microsoft.com/office/officeart/2005/8/layout/vList5"/>
    <dgm:cxn modelId="{6C6A36E8-5906-4477-8149-79E4D961646B}" type="presParOf" srcId="{DB1636D7-D5FC-4421-B483-4221943BD00A}" destId="{4071F458-0BD2-468F-9CC8-7809B6E6D40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5536F06-AD6A-4B87-8195-6CD7D3B9941D}" type="doc">
      <dgm:prSet loTypeId="urn:microsoft.com/office/officeart/2005/8/layout/default#1" loCatId="list" qsTypeId="urn:microsoft.com/office/officeart/2005/8/quickstyle/3d2" qsCatId="3D" csTypeId="urn:microsoft.com/office/officeart/2005/8/colors/colorful3" csCatId="colorful" phldr="1"/>
      <dgm:spPr/>
      <dgm:t>
        <a:bodyPr/>
        <a:lstStyle/>
        <a:p>
          <a:endParaRPr lang="es-CL"/>
        </a:p>
      </dgm:t>
    </dgm:pt>
    <dgm:pt modelId="{D656484A-1FF9-4516-8F07-60E43917F061}">
      <dgm:prSet phldrT="[Texto]"/>
      <dgm:spPr>
        <a:solidFill>
          <a:srgbClr val="00B050"/>
        </a:solidFill>
      </dgm:spPr>
      <dgm:t>
        <a:bodyPr/>
        <a:lstStyle/>
        <a:p>
          <a:r>
            <a:rPr lang="es-CL" dirty="0"/>
            <a:t>TIEMPO DE LA HISTORIA</a:t>
          </a:r>
        </a:p>
      </dgm:t>
    </dgm:pt>
    <dgm:pt modelId="{20E72DE4-7B66-4941-92A6-8DC3C7ED520A}" type="parTrans" cxnId="{A565E09A-56E1-4DFA-9941-525F71EC1395}">
      <dgm:prSet/>
      <dgm:spPr/>
      <dgm:t>
        <a:bodyPr/>
        <a:lstStyle/>
        <a:p>
          <a:endParaRPr lang="es-CL"/>
        </a:p>
      </dgm:t>
    </dgm:pt>
    <dgm:pt modelId="{FBA3EA57-919A-4870-8409-C55FEFD0B06F}" type="sibTrans" cxnId="{A565E09A-56E1-4DFA-9941-525F71EC1395}">
      <dgm:prSet/>
      <dgm:spPr/>
      <dgm:t>
        <a:bodyPr/>
        <a:lstStyle/>
        <a:p>
          <a:endParaRPr lang="es-CL"/>
        </a:p>
      </dgm:t>
    </dgm:pt>
    <dgm:pt modelId="{D03A2CE3-2254-48C6-AB85-F0406C6143C0}">
      <dgm:prSet phldrT="[Texto]"/>
      <dgm:spPr>
        <a:solidFill>
          <a:srgbClr val="7030A0"/>
        </a:solidFill>
      </dgm:spPr>
      <dgm:t>
        <a:bodyPr/>
        <a:lstStyle/>
        <a:p>
          <a:r>
            <a:rPr lang="es-CL" dirty="0"/>
            <a:t>PARTE DE LA HISTORIA QUE SE QUIERE PRIVILEGIAR</a:t>
          </a:r>
        </a:p>
      </dgm:t>
    </dgm:pt>
    <dgm:pt modelId="{F8A7F62E-FCF6-49CA-82EE-C7C3931FCABD}" type="parTrans" cxnId="{9BC2429D-9825-43C7-83FF-84D97EDF1F30}">
      <dgm:prSet/>
      <dgm:spPr/>
      <dgm:t>
        <a:bodyPr/>
        <a:lstStyle/>
        <a:p>
          <a:endParaRPr lang="es-CL"/>
        </a:p>
      </dgm:t>
    </dgm:pt>
    <dgm:pt modelId="{48C01E1F-4C6F-47A2-B119-C32F62E4DA8A}" type="sibTrans" cxnId="{9BC2429D-9825-43C7-83FF-84D97EDF1F30}">
      <dgm:prSet/>
      <dgm:spPr/>
      <dgm:t>
        <a:bodyPr/>
        <a:lstStyle/>
        <a:p>
          <a:endParaRPr lang="es-CL"/>
        </a:p>
      </dgm:t>
    </dgm:pt>
    <dgm:pt modelId="{6BE26E88-8BB1-4513-AE38-63FEC4A18196}">
      <dgm:prSet phldrT="[Texto]"/>
      <dgm:spPr>
        <a:solidFill>
          <a:schemeClr val="accent2">
            <a:lumMod val="75000"/>
          </a:schemeClr>
        </a:solidFill>
      </dgm:spPr>
      <dgm:t>
        <a:bodyPr/>
        <a:lstStyle/>
        <a:p>
          <a:r>
            <a:rPr lang="es-CL" dirty="0"/>
            <a:t>TIEMPO DEL RELATO</a:t>
          </a:r>
        </a:p>
      </dgm:t>
    </dgm:pt>
    <dgm:pt modelId="{337C9A1A-DB7E-4302-B4F1-D18FAFB6F54B}" type="parTrans" cxnId="{50452C38-B958-4B30-8593-71EE0DFB30BA}">
      <dgm:prSet/>
      <dgm:spPr/>
      <dgm:t>
        <a:bodyPr/>
        <a:lstStyle/>
        <a:p>
          <a:endParaRPr lang="es-CL"/>
        </a:p>
      </dgm:t>
    </dgm:pt>
    <dgm:pt modelId="{21582CDA-FE28-41A2-B14C-FEC5DC7FCD8B}" type="sibTrans" cxnId="{50452C38-B958-4B30-8593-71EE0DFB30BA}">
      <dgm:prSet/>
      <dgm:spPr/>
      <dgm:t>
        <a:bodyPr/>
        <a:lstStyle/>
        <a:p>
          <a:endParaRPr lang="es-CL"/>
        </a:p>
      </dgm:t>
    </dgm:pt>
    <dgm:pt modelId="{A8833524-8A87-42B7-A635-84D5B8545BCC}">
      <dgm:prSet phldrT="[Texto]"/>
      <dgm:spPr>
        <a:solidFill>
          <a:srgbClr val="0070C0"/>
        </a:solidFill>
      </dgm:spPr>
      <dgm:t>
        <a:bodyPr/>
        <a:lstStyle/>
        <a:p>
          <a:r>
            <a:rPr lang="es-CL" dirty="0"/>
            <a:t>TIEMPO REFERENCIAL HISTÓRICO</a:t>
          </a:r>
        </a:p>
      </dgm:t>
    </dgm:pt>
    <dgm:pt modelId="{743B0521-DB76-4F5F-B734-80F2F1D39951}" type="parTrans" cxnId="{AB46054F-5A84-4432-B261-49C7A46787FD}">
      <dgm:prSet/>
      <dgm:spPr/>
      <dgm:t>
        <a:bodyPr/>
        <a:lstStyle/>
        <a:p>
          <a:endParaRPr lang="es-CL"/>
        </a:p>
      </dgm:t>
    </dgm:pt>
    <dgm:pt modelId="{34F3E9A6-E8F9-44F6-95BC-0D753C889434}" type="sibTrans" cxnId="{AB46054F-5A84-4432-B261-49C7A46787FD}">
      <dgm:prSet/>
      <dgm:spPr/>
      <dgm:t>
        <a:bodyPr/>
        <a:lstStyle/>
        <a:p>
          <a:endParaRPr lang="es-CL"/>
        </a:p>
      </dgm:t>
    </dgm:pt>
    <dgm:pt modelId="{AF49DC75-9845-42F0-A5EF-9DD79C7069B4}" type="pres">
      <dgm:prSet presAssocID="{35536F06-AD6A-4B87-8195-6CD7D3B9941D}" presName="diagram" presStyleCnt="0">
        <dgm:presLayoutVars>
          <dgm:dir/>
          <dgm:resizeHandles val="exact"/>
        </dgm:presLayoutVars>
      </dgm:prSet>
      <dgm:spPr/>
    </dgm:pt>
    <dgm:pt modelId="{EE428F50-7DC6-43B3-8A48-5F6CBBC9D3DD}" type="pres">
      <dgm:prSet presAssocID="{D656484A-1FF9-4516-8F07-60E43917F061}" presName="node" presStyleLbl="node1" presStyleIdx="0" presStyleCnt="4">
        <dgm:presLayoutVars>
          <dgm:bulletEnabled val="1"/>
        </dgm:presLayoutVars>
      </dgm:prSet>
      <dgm:spPr/>
    </dgm:pt>
    <dgm:pt modelId="{4077F8D8-429C-40CF-B8A9-2B51C905DAF4}" type="pres">
      <dgm:prSet presAssocID="{FBA3EA57-919A-4870-8409-C55FEFD0B06F}" presName="sibTrans" presStyleCnt="0"/>
      <dgm:spPr/>
    </dgm:pt>
    <dgm:pt modelId="{7AE4AA81-A67C-451C-81F7-8FE82B77793E}" type="pres">
      <dgm:prSet presAssocID="{D03A2CE3-2254-48C6-AB85-F0406C6143C0}" presName="node" presStyleLbl="node1" presStyleIdx="1" presStyleCnt="4">
        <dgm:presLayoutVars>
          <dgm:bulletEnabled val="1"/>
        </dgm:presLayoutVars>
      </dgm:prSet>
      <dgm:spPr/>
    </dgm:pt>
    <dgm:pt modelId="{D169AA4B-1258-4341-A92D-86AC1B175C58}" type="pres">
      <dgm:prSet presAssocID="{48C01E1F-4C6F-47A2-B119-C32F62E4DA8A}" presName="sibTrans" presStyleCnt="0"/>
      <dgm:spPr/>
    </dgm:pt>
    <dgm:pt modelId="{98D01DE1-0C95-42A5-9E1F-5989A9631894}" type="pres">
      <dgm:prSet presAssocID="{6BE26E88-8BB1-4513-AE38-63FEC4A18196}" presName="node" presStyleLbl="node1" presStyleIdx="2" presStyleCnt="4">
        <dgm:presLayoutVars>
          <dgm:bulletEnabled val="1"/>
        </dgm:presLayoutVars>
      </dgm:prSet>
      <dgm:spPr/>
    </dgm:pt>
    <dgm:pt modelId="{847FD2CD-DAFC-4BB2-9BF2-2DCB5F90B92E}" type="pres">
      <dgm:prSet presAssocID="{21582CDA-FE28-41A2-B14C-FEC5DC7FCD8B}" presName="sibTrans" presStyleCnt="0"/>
      <dgm:spPr/>
    </dgm:pt>
    <dgm:pt modelId="{361F0C6E-DAB2-4C6C-BF87-83E7BE0AB07A}" type="pres">
      <dgm:prSet presAssocID="{A8833524-8A87-42B7-A635-84D5B8545BCC}" presName="node" presStyleLbl="node1" presStyleIdx="3" presStyleCnt="4">
        <dgm:presLayoutVars>
          <dgm:bulletEnabled val="1"/>
        </dgm:presLayoutVars>
      </dgm:prSet>
      <dgm:spPr/>
    </dgm:pt>
  </dgm:ptLst>
  <dgm:cxnLst>
    <dgm:cxn modelId="{46FD1418-0EC6-4B28-AA1F-9FB920276652}" type="presOf" srcId="{A8833524-8A87-42B7-A635-84D5B8545BCC}" destId="{361F0C6E-DAB2-4C6C-BF87-83E7BE0AB07A}" srcOrd="0" destOrd="0" presId="urn:microsoft.com/office/officeart/2005/8/layout/default#1"/>
    <dgm:cxn modelId="{8B7DF132-F33A-4956-9349-E54BBC043C6B}" type="presOf" srcId="{35536F06-AD6A-4B87-8195-6CD7D3B9941D}" destId="{AF49DC75-9845-42F0-A5EF-9DD79C7069B4}" srcOrd="0" destOrd="0" presId="urn:microsoft.com/office/officeart/2005/8/layout/default#1"/>
    <dgm:cxn modelId="{50452C38-B958-4B30-8593-71EE0DFB30BA}" srcId="{35536F06-AD6A-4B87-8195-6CD7D3B9941D}" destId="{6BE26E88-8BB1-4513-AE38-63FEC4A18196}" srcOrd="2" destOrd="0" parTransId="{337C9A1A-DB7E-4302-B4F1-D18FAFB6F54B}" sibTransId="{21582CDA-FE28-41A2-B14C-FEC5DC7FCD8B}"/>
    <dgm:cxn modelId="{D5083647-A3A4-4EE6-820C-91C348A9FF1C}" type="presOf" srcId="{D656484A-1FF9-4516-8F07-60E43917F061}" destId="{EE428F50-7DC6-43B3-8A48-5F6CBBC9D3DD}" srcOrd="0" destOrd="0" presId="urn:microsoft.com/office/officeart/2005/8/layout/default#1"/>
    <dgm:cxn modelId="{42F72649-BF77-490E-9273-38E99954C79B}" type="presOf" srcId="{D03A2CE3-2254-48C6-AB85-F0406C6143C0}" destId="{7AE4AA81-A67C-451C-81F7-8FE82B77793E}" srcOrd="0" destOrd="0" presId="urn:microsoft.com/office/officeart/2005/8/layout/default#1"/>
    <dgm:cxn modelId="{AB46054F-5A84-4432-B261-49C7A46787FD}" srcId="{35536F06-AD6A-4B87-8195-6CD7D3B9941D}" destId="{A8833524-8A87-42B7-A635-84D5B8545BCC}" srcOrd="3" destOrd="0" parTransId="{743B0521-DB76-4F5F-B734-80F2F1D39951}" sibTransId="{34F3E9A6-E8F9-44F6-95BC-0D753C889434}"/>
    <dgm:cxn modelId="{E3E1487C-220D-43AD-AFA0-E64AB30097E2}" type="presOf" srcId="{6BE26E88-8BB1-4513-AE38-63FEC4A18196}" destId="{98D01DE1-0C95-42A5-9E1F-5989A9631894}" srcOrd="0" destOrd="0" presId="urn:microsoft.com/office/officeart/2005/8/layout/default#1"/>
    <dgm:cxn modelId="{A565E09A-56E1-4DFA-9941-525F71EC1395}" srcId="{35536F06-AD6A-4B87-8195-6CD7D3B9941D}" destId="{D656484A-1FF9-4516-8F07-60E43917F061}" srcOrd="0" destOrd="0" parTransId="{20E72DE4-7B66-4941-92A6-8DC3C7ED520A}" sibTransId="{FBA3EA57-919A-4870-8409-C55FEFD0B06F}"/>
    <dgm:cxn modelId="{9BC2429D-9825-43C7-83FF-84D97EDF1F30}" srcId="{35536F06-AD6A-4B87-8195-6CD7D3B9941D}" destId="{D03A2CE3-2254-48C6-AB85-F0406C6143C0}" srcOrd="1" destOrd="0" parTransId="{F8A7F62E-FCF6-49CA-82EE-C7C3931FCABD}" sibTransId="{48C01E1F-4C6F-47A2-B119-C32F62E4DA8A}"/>
    <dgm:cxn modelId="{2D04C13F-EAF5-4A8C-8B75-57806CDD8651}" type="presParOf" srcId="{AF49DC75-9845-42F0-A5EF-9DD79C7069B4}" destId="{EE428F50-7DC6-43B3-8A48-5F6CBBC9D3DD}" srcOrd="0" destOrd="0" presId="urn:microsoft.com/office/officeart/2005/8/layout/default#1"/>
    <dgm:cxn modelId="{F6C8F120-0C08-49C3-A191-323CC529A8C5}" type="presParOf" srcId="{AF49DC75-9845-42F0-A5EF-9DD79C7069B4}" destId="{4077F8D8-429C-40CF-B8A9-2B51C905DAF4}" srcOrd="1" destOrd="0" presId="urn:microsoft.com/office/officeart/2005/8/layout/default#1"/>
    <dgm:cxn modelId="{6DFBD813-624F-4449-973A-8952CF94F16C}" type="presParOf" srcId="{AF49DC75-9845-42F0-A5EF-9DD79C7069B4}" destId="{7AE4AA81-A67C-451C-81F7-8FE82B77793E}" srcOrd="2" destOrd="0" presId="urn:microsoft.com/office/officeart/2005/8/layout/default#1"/>
    <dgm:cxn modelId="{B19EF149-F34D-436A-B8B7-471FA2B2146B}" type="presParOf" srcId="{AF49DC75-9845-42F0-A5EF-9DD79C7069B4}" destId="{D169AA4B-1258-4341-A92D-86AC1B175C58}" srcOrd="3" destOrd="0" presId="urn:microsoft.com/office/officeart/2005/8/layout/default#1"/>
    <dgm:cxn modelId="{8DBF0424-FE7E-4910-9FAF-BBF897E973E2}" type="presParOf" srcId="{AF49DC75-9845-42F0-A5EF-9DD79C7069B4}" destId="{98D01DE1-0C95-42A5-9E1F-5989A9631894}" srcOrd="4" destOrd="0" presId="urn:microsoft.com/office/officeart/2005/8/layout/default#1"/>
    <dgm:cxn modelId="{58186797-7C86-4E2C-9EA7-BC53F32FDDBC}" type="presParOf" srcId="{AF49DC75-9845-42F0-A5EF-9DD79C7069B4}" destId="{847FD2CD-DAFC-4BB2-9BF2-2DCB5F90B92E}" srcOrd="5" destOrd="0" presId="urn:microsoft.com/office/officeart/2005/8/layout/default#1"/>
    <dgm:cxn modelId="{C987EA83-0A81-404E-AD2F-A44BB511E546}" type="presParOf" srcId="{AF49DC75-9845-42F0-A5EF-9DD79C7069B4}" destId="{361F0C6E-DAB2-4C6C-BF87-83E7BE0AB07A}" srcOrd="6"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2A31983-A213-43E4-8356-9EACCE0A9FED}" type="doc">
      <dgm:prSet loTypeId="urn:microsoft.com/office/officeart/2005/8/layout/vList5" loCatId="list" qsTypeId="urn:microsoft.com/office/officeart/2005/8/quickstyle/3d1" qsCatId="3D" csTypeId="urn:microsoft.com/office/officeart/2005/8/colors/colorful1#8" csCatId="colorful" phldr="1"/>
      <dgm:spPr/>
      <dgm:t>
        <a:bodyPr/>
        <a:lstStyle/>
        <a:p>
          <a:endParaRPr lang="es-CL"/>
        </a:p>
      </dgm:t>
    </dgm:pt>
    <dgm:pt modelId="{40C0C4C0-F018-42A6-A053-1186C0123167}">
      <dgm:prSet phldrT="[Texto]"/>
      <dgm:spPr/>
      <dgm:t>
        <a:bodyPr/>
        <a:lstStyle/>
        <a:p>
          <a:r>
            <a:rPr lang="es-CL" dirty="0"/>
            <a:t>AB OVO</a:t>
          </a:r>
        </a:p>
      </dgm:t>
    </dgm:pt>
    <dgm:pt modelId="{8C1BE37A-1086-4ABE-92A6-816B20E5E004}" type="parTrans" cxnId="{85FD8E41-9440-43C5-9F3B-290F596824BE}">
      <dgm:prSet/>
      <dgm:spPr/>
      <dgm:t>
        <a:bodyPr/>
        <a:lstStyle/>
        <a:p>
          <a:endParaRPr lang="es-CL"/>
        </a:p>
      </dgm:t>
    </dgm:pt>
    <dgm:pt modelId="{E28B2429-823A-48E5-BFBB-0032D3085011}" type="sibTrans" cxnId="{85FD8E41-9440-43C5-9F3B-290F596824BE}">
      <dgm:prSet/>
      <dgm:spPr/>
      <dgm:t>
        <a:bodyPr/>
        <a:lstStyle/>
        <a:p>
          <a:endParaRPr lang="es-CL"/>
        </a:p>
      </dgm:t>
    </dgm:pt>
    <dgm:pt modelId="{E1C34C69-2CB4-4340-BD5F-41456F3E7A8B}">
      <dgm:prSet phldrT="[Texto]"/>
      <dgm:spPr/>
      <dgm:t>
        <a:bodyPr/>
        <a:lstStyle/>
        <a:p>
          <a:r>
            <a:rPr lang="es-ES" dirty="0"/>
            <a:t>Orden cronológico o desarrollo lineal: privilegia el desenlace.</a:t>
          </a:r>
          <a:endParaRPr lang="es-CL" dirty="0"/>
        </a:p>
      </dgm:t>
    </dgm:pt>
    <dgm:pt modelId="{B6CA5669-9FBE-430B-8FDA-75C14473908B}" type="parTrans" cxnId="{C1B8F9DE-3D3F-41A9-BC42-A7E3A7AE7FD9}">
      <dgm:prSet/>
      <dgm:spPr/>
      <dgm:t>
        <a:bodyPr/>
        <a:lstStyle/>
        <a:p>
          <a:endParaRPr lang="es-CL"/>
        </a:p>
      </dgm:t>
    </dgm:pt>
    <dgm:pt modelId="{00FB9248-1CB4-414C-B05C-F91FE4BA2BC9}" type="sibTrans" cxnId="{C1B8F9DE-3D3F-41A9-BC42-A7E3A7AE7FD9}">
      <dgm:prSet/>
      <dgm:spPr/>
      <dgm:t>
        <a:bodyPr/>
        <a:lstStyle/>
        <a:p>
          <a:endParaRPr lang="es-CL"/>
        </a:p>
      </dgm:t>
    </dgm:pt>
    <dgm:pt modelId="{5CB08DBD-AD70-4355-84EC-5C2630C1803D}">
      <dgm:prSet phldrT="[Texto]"/>
      <dgm:spPr>
        <a:solidFill>
          <a:srgbClr val="0070C0"/>
        </a:solidFill>
      </dgm:spPr>
      <dgm:t>
        <a:bodyPr/>
        <a:lstStyle/>
        <a:p>
          <a:r>
            <a:rPr lang="es-CL" dirty="0"/>
            <a:t>IN EXTREMA RES</a:t>
          </a:r>
        </a:p>
      </dgm:t>
    </dgm:pt>
    <dgm:pt modelId="{D50F307D-BE47-4199-BC32-F4504E199193}" type="parTrans" cxnId="{A8483A94-BAE4-4C16-A196-8C2F6764C698}">
      <dgm:prSet/>
      <dgm:spPr/>
      <dgm:t>
        <a:bodyPr/>
        <a:lstStyle/>
        <a:p>
          <a:endParaRPr lang="es-CL"/>
        </a:p>
      </dgm:t>
    </dgm:pt>
    <dgm:pt modelId="{65AA5163-2189-41F8-818A-03D0B69A2B02}" type="sibTrans" cxnId="{A8483A94-BAE4-4C16-A196-8C2F6764C698}">
      <dgm:prSet/>
      <dgm:spPr/>
      <dgm:t>
        <a:bodyPr/>
        <a:lstStyle/>
        <a:p>
          <a:endParaRPr lang="es-CL"/>
        </a:p>
      </dgm:t>
    </dgm:pt>
    <dgm:pt modelId="{D8697C4E-7B57-4301-B920-FB7779317D8C}">
      <dgm:prSet phldrT="[Texto]"/>
      <dgm:spPr/>
      <dgm:t>
        <a:bodyPr/>
        <a:lstStyle/>
        <a:p>
          <a:r>
            <a:rPr lang="es-ES" dirty="0"/>
            <a:t>Empieza por el desenlace, privilegiando el acontecer.</a:t>
          </a:r>
          <a:endParaRPr lang="es-CL" dirty="0"/>
        </a:p>
      </dgm:t>
    </dgm:pt>
    <dgm:pt modelId="{857A41D9-34D9-4058-9269-B2051094022D}" type="parTrans" cxnId="{7424680F-2E11-42A2-AAA8-D95B1B703387}">
      <dgm:prSet/>
      <dgm:spPr/>
      <dgm:t>
        <a:bodyPr/>
        <a:lstStyle/>
        <a:p>
          <a:endParaRPr lang="es-CL"/>
        </a:p>
      </dgm:t>
    </dgm:pt>
    <dgm:pt modelId="{A45DF3DD-10D1-41F8-A1ED-3C4E6557AB68}" type="sibTrans" cxnId="{7424680F-2E11-42A2-AAA8-D95B1B703387}">
      <dgm:prSet/>
      <dgm:spPr/>
      <dgm:t>
        <a:bodyPr/>
        <a:lstStyle/>
        <a:p>
          <a:endParaRPr lang="es-CL"/>
        </a:p>
      </dgm:t>
    </dgm:pt>
    <dgm:pt modelId="{B943595A-C08C-466D-A103-A7289C33C7DA}">
      <dgm:prSet phldrT="[Texto]"/>
      <dgm:spPr>
        <a:solidFill>
          <a:srgbClr val="7030A0"/>
        </a:solidFill>
      </dgm:spPr>
      <dgm:t>
        <a:bodyPr/>
        <a:lstStyle/>
        <a:p>
          <a:r>
            <a:rPr lang="es-CL" dirty="0"/>
            <a:t>IN MEDIA RES</a:t>
          </a:r>
        </a:p>
      </dgm:t>
    </dgm:pt>
    <dgm:pt modelId="{3B81C57C-1CA4-483B-926D-37126D7B7077}" type="parTrans" cxnId="{9D334EFD-97D0-40D7-8A32-EF4DB60023BE}">
      <dgm:prSet/>
      <dgm:spPr/>
      <dgm:t>
        <a:bodyPr/>
        <a:lstStyle/>
        <a:p>
          <a:endParaRPr lang="es-CL"/>
        </a:p>
      </dgm:t>
    </dgm:pt>
    <dgm:pt modelId="{69129D76-FEBA-46CE-BC3C-14BC861779C7}" type="sibTrans" cxnId="{9D334EFD-97D0-40D7-8A32-EF4DB60023BE}">
      <dgm:prSet/>
      <dgm:spPr/>
      <dgm:t>
        <a:bodyPr/>
        <a:lstStyle/>
        <a:p>
          <a:endParaRPr lang="es-CL"/>
        </a:p>
      </dgm:t>
    </dgm:pt>
    <dgm:pt modelId="{56390D1E-3B86-4509-BA1C-B7998A079756}">
      <dgm:prSet phldrT="[Texto]"/>
      <dgm:spPr/>
      <dgm:t>
        <a:bodyPr/>
        <a:lstStyle/>
        <a:p>
          <a:r>
            <a:rPr lang="es-ES" dirty="0"/>
            <a:t>Se empieza por el hecho en el que se está interesado, se vuelve al inicio llegando hasta el final.</a:t>
          </a:r>
          <a:endParaRPr lang="es-CL" dirty="0"/>
        </a:p>
      </dgm:t>
    </dgm:pt>
    <dgm:pt modelId="{7D91165A-AA07-4D38-AE5E-23ABC1051E91}" type="parTrans" cxnId="{74FBD383-8CA3-4097-A689-D5781140DD8E}">
      <dgm:prSet/>
      <dgm:spPr/>
      <dgm:t>
        <a:bodyPr/>
        <a:lstStyle/>
        <a:p>
          <a:endParaRPr lang="es-CL"/>
        </a:p>
      </dgm:t>
    </dgm:pt>
    <dgm:pt modelId="{FE89A106-C6AF-4483-86B2-7F01305381DE}" type="sibTrans" cxnId="{74FBD383-8CA3-4097-A689-D5781140DD8E}">
      <dgm:prSet/>
      <dgm:spPr/>
      <dgm:t>
        <a:bodyPr/>
        <a:lstStyle/>
        <a:p>
          <a:endParaRPr lang="es-CL"/>
        </a:p>
      </dgm:t>
    </dgm:pt>
    <dgm:pt modelId="{F246726E-A03C-4CBB-9F42-0708F7176362}" type="pres">
      <dgm:prSet presAssocID="{B2A31983-A213-43E4-8356-9EACCE0A9FED}" presName="Name0" presStyleCnt="0">
        <dgm:presLayoutVars>
          <dgm:dir/>
          <dgm:animLvl val="lvl"/>
          <dgm:resizeHandles val="exact"/>
        </dgm:presLayoutVars>
      </dgm:prSet>
      <dgm:spPr/>
    </dgm:pt>
    <dgm:pt modelId="{7B2A8088-D47A-4B0C-87D7-57CB781D35EC}" type="pres">
      <dgm:prSet presAssocID="{40C0C4C0-F018-42A6-A053-1186C0123167}" presName="linNode" presStyleCnt="0"/>
      <dgm:spPr/>
    </dgm:pt>
    <dgm:pt modelId="{DC4F4294-91A9-4F95-9B0D-98A3CEF93072}" type="pres">
      <dgm:prSet presAssocID="{40C0C4C0-F018-42A6-A053-1186C0123167}" presName="parentText" presStyleLbl="node1" presStyleIdx="0" presStyleCnt="3">
        <dgm:presLayoutVars>
          <dgm:chMax val="1"/>
          <dgm:bulletEnabled val="1"/>
        </dgm:presLayoutVars>
      </dgm:prSet>
      <dgm:spPr/>
    </dgm:pt>
    <dgm:pt modelId="{F91A6EBB-AFDC-4704-8789-C1D52778C195}" type="pres">
      <dgm:prSet presAssocID="{40C0C4C0-F018-42A6-A053-1186C0123167}" presName="descendantText" presStyleLbl="alignAccFollowNode1" presStyleIdx="0" presStyleCnt="3">
        <dgm:presLayoutVars>
          <dgm:bulletEnabled val="1"/>
        </dgm:presLayoutVars>
      </dgm:prSet>
      <dgm:spPr/>
    </dgm:pt>
    <dgm:pt modelId="{2BC4DF09-A1CE-4A1D-B7F7-EC209FF314E8}" type="pres">
      <dgm:prSet presAssocID="{E28B2429-823A-48E5-BFBB-0032D3085011}" presName="sp" presStyleCnt="0"/>
      <dgm:spPr/>
    </dgm:pt>
    <dgm:pt modelId="{1BA726AB-7FEE-4C6C-A76A-AA7BD6576ECF}" type="pres">
      <dgm:prSet presAssocID="{5CB08DBD-AD70-4355-84EC-5C2630C1803D}" presName="linNode" presStyleCnt="0"/>
      <dgm:spPr/>
    </dgm:pt>
    <dgm:pt modelId="{5347685F-5CBC-4201-AE1C-4F678F7DEFD4}" type="pres">
      <dgm:prSet presAssocID="{5CB08DBD-AD70-4355-84EC-5C2630C1803D}" presName="parentText" presStyleLbl="node1" presStyleIdx="1" presStyleCnt="3">
        <dgm:presLayoutVars>
          <dgm:chMax val="1"/>
          <dgm:bulletEnabled val="1"/>
        </dgm:presLayoutVars>
      </dgm:prSet>
      <dgm:spPr/>
    </dgm:pt>
    <dgm:pt modelId="{555F9257-3E44-40ED-BC2A-3A50059B890C}" type="pres">
      <dgm:prSet presAssocID="{5CB08DBD-AD70-4355-84EC-5C2630C1803D}" presName="descendantText" presStyleLbl="alignAccFollowNode1" presStyleIdx="1" presStyleCnt="3">
        <dgm:presLayoutVars>
          <dgm:bulletEnabled val="1"/>
        </dgm:presLayoutVars>
      </dgm:prSet>
      <dgm:spPr/>
    </dgm:pt>
    <dgm:pt modelId="{67F1F3F6-0B54-4F71-988C-E196D98122AB}" type="pres">
      <dgm:prSet presAssocID="{65AA5163-2189-41F8-818A-03D0B69A2B02}" presName="sp" presStyleCnt="0"/>
      <dgm:spPr/>
    </dgm:pt>
    <dgm:pt modelId="{CEC6F73A-A8B6-4F60-B2B2-3E4E4E499321}" type="pres">
      <dgm:prSet presAssocID="{B943595A-C08C-466D-A103-A7289C33C7DA}" presName="linNode" presStyleCnt="0"/>
      <dgm:spPr/>
    </dgm:pt>
    <dgm:pt modelId="{9A4F30A6-0A40-4E46-AF8B-991DF8E4A3A5}" type="pres">
      <dgm:prSet presAssocID="{B943595A-C08C-466D-A103-A7289C33C7DA}" presName="parentText" presStyleLbl="node1" presStyleIdx="2" presStyleCnt="3">
        <dgm:presLayoutVars>
          <dgm:chMax val="1"/>
          <dgm:bulletEnabled val="1"/>
        </dgm:presLayoutVars>
      </dgm:prSet>
      <dgm:spPr/>
    </dgm:pt>
    <dgm:pt modelId="{229F363C-E3E5-4247-A2D8-3692CB7E8CA0}" type="pres">
      <dgm:prSet presAssocID="{B943595A-C08C-466D-A103-A7289C33C7DA}" presName="descendantText" presStyleLbl="alignAccFollowNode1" presStyleIdx="2" presStyleCnt="3">
        <dgm:presLayoutVars>
          <dgm:bulletEnabled val="1"/>
        </dgm:presLayoutVars>
      </dgm:prSet>
      <dgm:spPr/>
    </dgm:pt>
  </dgm:ptLst>
  <dgm:cxnLst>
    <dgm:cxn modelId="{7424680F-2E11-42A2-AAA8-D95B1B703387}" srcId="{5CB08DBD-AD70-4355-84EC-5C2630C1803D}" destId="{D8697C4E-7B57-4301-B920-FB7779317D8C}" srcOrd="0" destOrd="0" parTransId="{857A41D9-34D9-4058-9269-B2051094022D}" sibTransId="{A45DF3DD-10D1-41F8-A1ED-3C4E6557AB68}"/>
    <dgm:cxn modelId="{6F4B4134-DECF-46B7-96A2-BF574056D0E1}" type="presOf" srcId="{E1C34C69-2CB4-4340-BD5F-41456F3E7A8B}" destId="{F91A6EBB-AFDC-4704-8789-C1D52778C195}" srcOrd="0" destOrd="0" presId="urn:microsoft.com/office/officeart/2005/8/layout/vList5"/>
    <dgm:cxn modelId="{C202283B-8824-44A3-9EF8-144151D0D1FC}" type="presOf" srcId="{D8697C4E-7B57-4301-B920-FB7779317D8C}" destId="{555F9257-3E44-40ED-BC2A-3A50059B890C}" srcOrd="0" destOrd="0" presId="urn:microsoft.com/office/officeart/2005/8/layout/vList5"/>
    <dgm:cxn modelId="{3AEE813D-7239-42CA-A6A2-D64EAD3FFFDB}" type="presOf" srcId="{5CB08DBD-AD70-4355-84EC-5C2630C1803D}" destId="{5347685F-5CBC-4201-AE1C-4F678F7DEFD4}" srcOrd="0" destOrd="0" presId="urn:microsoft.com/office/officeart/2005/8/layout/vList5"/>
    <dgm:cxn modelId="{85FD8E41-9440-43C5-9F3B-290F596824BE}" srcId="{B2A31983-A213-43E4-8356-9EACCE0A9FED}" destId="{40C0C4C0-F018-42A6-A053-1186C0123167}" srcOrd="0" destOrd="0" parTransId="{8C1BE37A-1086-4ABE-92A6-816B20E5E004}" sibTransId="{E28B2429-823A-48E5-BFBB-0032D3085011}"/>
    <dgm:cxn modelId="{92247F66-149F-4953-A73C-26F0B4097280}" type="presOf" srcId="{40C0C4C0-F018-42A6-A053-1186C0123167}" destId="{DC4F4294-91A9-4F95-9B0D-98A3CEF93072}" srcOrd="0" destOrd="0" presId="urn:microsoft.com/office/officeart/2005/8/layout/vList5"/>
    <dgm:cxn modelId="{74FBD383-8CA3-4097-A689-D5781140DD8E}" srcId="{B943595A-C08C-466D-A103-A7289C33C7DA}" destId="{56390D1E-3B86-4509-BA1C-B7998A079756}" srcOrd="0" destOrd="0" parTransId="{7D91165A-AA07-4D38-AE5E-23ABC1051E91}" sibTransId="{FE89A106-C6AF-4483-86B2-7F01305381DE}"/>
    <dgm:cxn modelId="{A8483A94-BAE4-4C16-A196-8C2F6764C698}" srcId="{B2A31983-A213-43E4-8356-9EACCE0A9FED}" destId="{5CB08DBD-AD70-4355-84EC-5C2630C1803D}" srcOrd="1" destOrd="0" parTransId="{D50F307D-BE47-4199-BC32-F4504E199193}" sibTransId="{65AA5163-2189-41F8-818A-03D0B69A2B02}"/>
    <dgm:cxn modelId="{C11DA8AF-97DA-41DE-B3E4-E040096C19F7}" type="presOf" srcId="{B943595A-C08C-466D-A103-A7289C33C7DA}" destId="{9A4F30A6-0A40-4E46-AF8B-991DF8E4A3A5}" srcOrd="0" destOrd="0" presId="urn:microsoft.com/office/officeart/2005/8/layout/vList5"/>
    <dgm:cxn modelId="{FFFFCFB3-7F40-4156-94EB-037EC3B39DBB}" type="presOf" srcId="{56390D1E-3B86-4509-BA1C-B7998A079756}" destId="{229F363C-E3E5-4247-A2D8-3692CB7E8CA0}" srcOrd="0" destOrd="0" presId="urn:microsoft.com/office/officeart/2005/8/layout/vList5"/>
    <dgm:cxn modelId="{120885BB-6596-4909-90BB-05970C6652FB}" type="presOf" srcId="{B2A31983-A213-43E4-8356-9EACCE0A9FED}" destId="{F246726E-A03C-4CBB-9F42-0708F7176362}" srcOrd="0" destOrd="0" presId="urn:microsoft.com/office/officeart/2005/8/layout/vList5"/>
    <dgm:cxn modelId="{C1B8F9DE-3D3F-41A9-BC42-A7E3A7AE7FD9}" srcId="{40C0C4C0-F018-42A6-A053-1186C0123167}" destId="{E1C34C69-2CB4-4340-BD5F-41456F3E7A8B}" srcOrd="0" destOrd="0" parTransId="{B6CA5669-9FBE-430B-8FDA-75C14473908B}" sibTransId="{00FB9248-1CB4-414C-B05C-F91FE4BA2BC9}"/>
    <dgm:cxn modelId="{9D334EFD-97D0-40D7-8A32-EF4DB60023BE}" srcId="{B2A31983-A213-43E4-8356-9EACCE0A9FED}" destId="{B943595A-C08C-466D-A103-A7289C33C7DA}" srcOrd="2" destOrd="0" parTransId="{3B81C57C-1CA4-483B-926D-37126D7B7077}" sibTransId="{69129D76-FEBA-46CE-BC3C-14BC861779C7}"/>
    <dgm:cxn modelId="{54F1D9AD-E4A6-4F7D-BC43-889495F7F59A}" type="presParOf" srcId="{F246726E-A03C-4CBB-9F42-0708F7176362}" destId="{7B2A8088-D47A-4B0C-87D7-57CB781D35EC}" srcOrd="0" destOrd="0" presId="urn:microsoft.com/office/officeart/2005/8/layout/vList5"/>
    <dgm:cxn modelId="{D192BE6A-F445-4282-BD7A-1596AD47262D}" type="presParOf" srcId="{7B2A8088-D47A-4B0C-87D7-57CB781D35EC}" destId="{DC4F4294-91A9-4F95-9B0D-98A3CEF93072}" srcOrd="0" destOrd="0" presId="urn:microsoft.com/office/officeart/2005/8/layout/vList5"/>
    <dgm:cxn modelId="{79A440F7-1481-4019-A36C-7F1B5976B762}" type="presParOf" srcId="{7B2A8088-D47A-4B0C-87D7-57CB781D35EC}" destId="{F91A6EBB-AFDC-4704-8789-C1D52778C195}" srcOrd="1" destOrd="0" presId="urn:microsoft.com/office/officeart/2005/8/layout/vList5"/>
    <dgm:cxn modelId="{5DA47642-236D-4885-B2FF-E5901FBF1F55}" type="presParOf" srcId="{F246726E-A03C-4CBB-9F42-0708F7176362}" destId="{2BC4DF09-A1CE-4A1D-B7F7-EC209FF314E8}" srcOrd="1" destOrd="0" presId="urn:microsoft.com/office/officeart/2005/8/layout/vList5"/>
    <dgm:cxn modelId="{06E04478-B2D3-465C-9989-F7FF535C65EB}" type="presParOf" srcId="{F246726E-A03C-4CBB-9F42-0708F7176362}" destId="{1BA726AB-7FEE-4C6C-A76A-AA7BD6576ECF}" srcOrd="2" destOrd="0" presId="urn:microsoft.com/office/officeart/2005/8/layout/vList5"/>
    <dgm:cxn modelId="{64271097-37BA-478E-AE8C-FB83A0D4A60D}" type="presParOf" srcId="{1BA726AB-7FEE-4C6C-A76A-AA7BD6576ECF}" destId="{5347685F-5CBC-4201-AE1C-4F678F7DEFD4}" srcOrd="0" destOrd="0" presId="urn:microsoft.com/office/officeart/2005/8/layout/vList5"/>
    <dgm:cxn modelId="{897227E6-4AF0-4DAB-B451-EAEC1EFA2D97}" type="presParOf" srcId="{1BA726AB-7FEE-4C6C-A76A-AA7BD6576ECF}" destId="{555F9257-3E44-40ED-BC2A-3A50059B890C}" srcOrd="1" destOrd="0" presId="urn:microsoft.com/office/officeart/2005/8/layout/vList5"/>
    <dgm:cxn modelId="{D359E4EF-A2C9-402B-858F-F9953B41C807}" type="presParOf" srcId="{F246726E-A03C-4CBB-9F42-0708F7176362}" destId="{67F1F3F6-0B54-4F71-988C-E196D98122AB}" srcOrd="3" destOrd="0" presId="urn:microsoft.com/office/officeart/2005/8/layout/vList5"/>
    <dgm:cxn modelId="{247A864A-A965-427E-AF81-2BF8AEF54BB7}" type="presParOf" srcId="{F246726E-A03C-4CBB-9F42-0708F7176362}" destId="{CEC6F73A-A8B6-4F60-B2B2-3E4E4E499321}" srcOrd="4" destOrd="0" presId="urn:microsoft.com/office/officeart/2005/8/layout/vList5"/>
    <dgm:cxn modelId="{2412D444-B50C-4CDC-B634-4D3ADE55083A}" type="presParOf" srcId="{CEC6F73A-A8B6-4F60-B2B2-3E4E4E499321}" destId="{9A4F30A6-0A40-4E46-AF8B-991DF8E4A3A5}" srcOrd="0" destOrd="0" presId="urn:microsoft.com/office/officeart/2005/8/layout/vList5"/>
    <dgm:cxn modelId="{127BD6E1-9BBF-470C-8072-63C94C012898}" type="presParOf" srcId="{CEC6F73A-A8B6-4F60-B2B2-3E4E4E499321}" destId="{229F363C-E3E5-4247-A2D8-3692CB7E8CA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98418A6-9C47-4BE5-BDE6-13AC8720F16D}" type="doc">
      <dgm:prSet loTypeId="urn:microsoft.com/office/officeart/2005/8/layout/vList5" loCatId="list" qsTypeId="urn:microsoft.com/office/officeart/2005/8/quickstyle/3d2" qsCatId="3D" csTypeId="urn:microsoft.com/office/officeart/2005/8/colors/colorful3" csCatId="colorful" phldr="1"/>
      <dgm:spPr/>
      <dgm:t>
        <a:bodyPr/>
        <a:lstStyle/>
        <a:p>
          <a:endParaRPr lang="es-CL"/>
        </a:p>
      </dgm:t>
    </dgm:pt>
    <dgm:pt modelId="{0C0413CC-70A2-461B-A901-8292A7EE0B31}">
      <dgm:prSet phldrT="[Texto]"/>
      <dgm:spPr/>
      <dgm:t>
        <a:bodyPr/>
        <a:lstStyle/>
        <a:p>
          <a:r>
            <a:rPr lang="es-ES" b="1" dirty="0"/>
            <a:t>Racconto: </a:t>
          </a:r>
          <a:endParaRPr lang="es-CL" b="1" dirty="0"/>
        </a:p>
      </dgm:t>
    </dgm:pt>
    <dgm:pt modelId="{BDEA8856-4BF8-4D87-AB32-6AAF4FCEEF1D}" type="parTrans" cxnId="{BA4AA4D7-8325-49D2-8006-B5AEC4CF8797}">
      <dgm:prSet/>
      <dgm:spPr/>
      <dgm:t>
        <a:bodyPr/>
        <a:lstStyle/>
        <a:p>
          <a:endParaRPr lang="es-CL" b="1"/>
        </a:p>
      </dgm:t>
    </dgm:pt>
    <dgm:pt modelId="{2AC634DE-6498-406A-995A-F495F3E9867E}" type="sibTrans" cxnId="{BA4AA4D7-8325-49D2-8006-B5AEC4CF8797}">
      <dgm:prSet/>
      <dgm:spPr/>
      <dgm:t>
        <a:bodyPr/>
        <a:lstStyle/>
        <a:p>
          <a:endParaRPr lang="es-CL" b="1"/>
        </a:p>
      </dgm:t>
    </dgm:pt>
    <dgm:pt modelId="{FB9E0ECD-AEB9-4F38-A981-F0B498ECDFFF}">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b="1" dirty="0"/>
            <a:t>Retroceso temporal breve y retorno rápido al presente.</a:t>
          </a:r>
          <a:endParaRPr lang="es-CL" b="1" dirty="0"/>
        </a:p>
        <a:p>
          <a:pPr marL="57150" indent="0" defTabSz="488950">
            <a:lnSpc>
              <a:spcPct val="90000"/>
            </a:lnSpc>
            <a:spcBef>
              <a:spcPct val="0"/>
            </a:spcBef>
            <a:spcAft>
              <a:spcPct val="15000"/>
            </a:spcAft>
            <a:buNone/>
          </a:pPr>
          <a:endParaRPr lang="es-CL" b="1" dirty="0"/>
        </a:p>
      </dgm:t>
    </dgm:pt>
    <dgm:pt modelId="{A896EAC9-D24F-453C-8FE6-490F17C606AB}" type="parTrans" cxnId="{C2DE34BE-EF7D-4B95-9AD8-F05FC93554BD}">
      <dgm:prSet/>
      <dgm:spPr/>
      <dgm:t>
        <a:bodyPr/>
        <a:lstStyle/>
        <a:p>
          <a:endParaRPr lang="es-CL" b="1"/>
        </a:p>
      </dgm:t>
    </dgm:pt>
    <dgm:pt modelId="{9FF0664D-E73D-403E-9937-833F1489C8AD}" type="sibTrans" cxnId="{C2DE34BE-EF7D-4B95-9AD8-F05FC93554BD}">
      <dgm:prSet/>
      <dgm:spPr/>
      <dgm:t>
        <a:bodyPr/>
        <a:lstStyle/>
        <a:p>
          <a:endParaRPr lang="es-CL" b="1"/>
        </a:p>
      </dgm:t>
    </dgm:pt>
    <dgm:pt modelId="{C8F60B08-5001-4448-849B-CB0EEBC70A47}">
      <dgm:prSet phldrT="[Texto]"/>
      <dgm:spPr/>
      <dgm:t>
        <a:bodyPr/>
        <a:lstStyle/>
        <a:p>
          <a:r>
            <a:rPr lang="es-ES" b="1" dirty="0"/>
            <a:t>Prolepsis: </a:t>
          </a:r>
          <a:endParaRPr lang="es-CL" b="1" dirty="0"/>
        </a:p>
      </dgm:t>
    </dgm:pt>
    <dgm:pt modelId="{838B44AE-CDF4-4EF3-89E4-39F937A1A7F7}" type="parTrans" cxnId="{14C264CB-F73E-4489-B0FF-7D703F0857C8}">
      <dgm:prSet/>
      <dgm:spPr/>
      <dgm:t>
        <a:bodyPr/>
        <a:lstStyle/>
        <a:p>
          <a:endParaRPr lang="es-CL" b="1"/>
        </a:p>
      </dgm:t>
    </dgm:pt>
    <dgm:pt modelId="{8F556B14-E2F9-4A78-B927-8A0B1B452B04}" type="sibTrans" cxnId="{14C264CB-F73E-4489-B0FF-7D703F0857C8}">
      <dgm:prSet/>
      <dgm:spPr/>
      <dgm:t>
        <a:bodyPr/>
        <a:lstStyle/>
        <a:p>
          <a:endParaRPr lang="es-CL" b="1"/>
        </a:p>
      </dgm:t>
    </dgm:pt>
    <dgm:pt modelId="{F0A7C730-77F4-48C5-8D66-EBE04613F5DD}">
      <dgm:prSet phldrT="[Tex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b="1" dirty="0"/>
            <a:t>El narrador mira hacia el futuro.</a:t>
          </a:r>
          <a:endParaRPr lang="es-CL" b="1" dirty="0"/>
        </a:p>
      </dgm:t>
    </dgm:pt>
    <dgm:pt modelId="{7C2D3CB8-B734-48F8-B736-E86529EC285B}" type="parTrans" cxnId="{B2A95350-80F8-44FB-A1F4-FA51FDF1871C}">
      <dgm:prSet/>
      <dgm:spPr/>
      <dgm:t>
        <a:bodyPr/>
        <a:lstStyle/>
        <a:p>
          <a:endParaRPr lang="es-CL" b="1"/>
        </a:p>
      </dgm:t>
    </dgm:pt>
    <dgm:pt modelId="{94F82589-1CB0-4D0E-88DB-B7BCF53ED7BE}" type="sibTrans" cxnId="{B2A95350-80F8-44FB-A1F4-FA51FDF1871C}">
      <dgm:prSet/>
      <dgm:spPr/>
      <dgm:t>
        <a:bodyPr/>
        <a:lstStyle/>
        <a:p>
          <a:endParaRPr lang="es-CL" b="1"/>
        </a:p>
      </dgm:t>
    </dgm:pt>
    <dgm:pt modelId="{FA020EBA-3A08-4C75-921A-4A21FBBE0F56}">
      <dgm:prSet phldrT="[Texto]"/>
      <dgm:spPr/>
      <dgm:t>
        <a:bodyPr/>
        <a:lstStyle/>
        <a:p>
          <a:r>
            <a:rPr lang="es-ES" b="1" dirty="0"/>
            <a:t>Flash Back: </a:t>
          </a:r>
          <a:endParaRPr lang="es-CL" b="1" dirty="0"/>
        </a:p>
      </dgm:t>
    </dgm:pt>
    <dgm:pt modelId="{26C865EA-C795-4558-B7D4-2E9846889675}" type="sibTrans" cxnId="{9F2DA030-6977-4129-8131-3CDDFE191093}">
      <dgm:prSet/>
      <dgm:spPr/>
      <dgm:t>
        <a:bodyPr/>
        <a:lstStyle/>
        <a:p>
          <a:endParaRPr lang="es-CL" b="1"/>
        </a:p>
      </dgm:t>
    </dgm:pt>
    <dgm:pt modelId="{E9F913C3-110D-4CB6-98E1-6DA3E21216CB}" type="parTrans" cxnId="{9F2DA030-6977-4129-8131-3CDDFE191093}">
      <dgm:prSet/>
      <dgm:spPr/>
      <dgm:t>
        <a:bodyPr/>
        <a:lstStyle/>
        <a:p>
          <a:endParaRPr lang="es-CL" b="1"/>
        </a:p>
      </dgm:t>
    </dgm:pt>
    <dgm:pt modelId="{84629A2F-12F2-4D8E-A6EF-721176F90AB9}">
      <dgm:prSet phldrT="[Texto]"/>
      <dgm:spPr/>
      <dgm:t>
        <a:bodyPr/>
        <a:lstStyle/>
        <a:p>
          <a:r>
            <a:rPr lang="es-ES" b="1" dirty="0"/>
            <a:t>Retroceso extenso en el tiempo y vuelta al presente. </a:t>
          </a:r>
          <a:endParaRPr lang="es-CL" b="1" dirty="0"/>
        </a:p>
      </dgm:t>
    </dgm:pt>
    <dgm:pt modelId="{68A4D6D0-8375-412F-897E-5990ABBD1256}" type="sibTrans" cxnId="{4967A00F-3167-4B3E-9720-5682BCFE2299}">
      <dgm:prSet/>
      <dgm:spPr/>
      <dgm:t>
        <a:bodyPr/>
        <a:lstStyle/>
        <a:p>
          <a:endParaRPr lang="es-CL" b="1"/>
        </a:p>
      </dgm:t>
    </dgm:pt>
    <dgm:pt modelId="{47D17928-955D-44A0-9214-4265ACB70194}" type="parTrans" cxnId="{4967A00F-3167-4B3E-9720-5682BCFE2299}">
      <dgm:prSet/>
      <dgm:spPr/>
      <dgm:t>
        <a:bodyPr/>
        <a:lstStyle/>
        <a:p>
          <a:endParaRPr lang="es-CL" b="1"/>
        </a:p>
      </dgm:t>
    </dgm:pt>
    <dgm:pt modelId="{74E5B91F-38B3-4FB5-BC58-7E58F934EDD3}" type="pres">
      <dgm:prSet presAssocID="{898418A6-9C47-4BE5-BDE6-13AC8720F16D}" presName="Name0" presStyleCnt="0">
        <dgm:presLayoutVars>
          <dgm:dir/>
          <dgm:animLvl val="lvl"/>
          <dgm:resizeHandles val="exact"/>
        </dgm:presLayoutVars>
      </dgm:prSet>
      <dgm:spPr/>
    </dgm:pt>
    <dgm:pt modelId="{9223FB8A-67F2-49C2-9270-C16D3398BE1A}" type="pres">
      <dgm:prSet presAssocID="{0C0413CC-70A2-461B-A901-8292A7EE0B31}" presName="linNode" presStyleCnt="0"/>
      <dgm:spPr/>
    </dgm:pt>
    <dgm:pt modelId="{A24BE709-226F-4EA6-A504-0A8F24D93942}" type="pres">
      <dgm:prSet presAssocID="{0C0413CC-70A2-461B-A901-8292A7EE0B31}" presName="parentText" presStyleLbl="node1" presStyleIdx="0" presStyleCnt="3">
        <dgm:presLayoutVars>
          <dgm:chMax val="1"/>
          <dgm:bulletEnabled val="1"/>
        </dgm:presLayoutVars>
      </dgm:prSet>
      <dgm:spPr/>
    </dgm:pt>
    <dgm:pt modelId="{10C51824-6FD2-425F-BF0C-9CFA9E428C9D}" type="pres">
      <dgm:prSet presAssocID="{0C0413CC-70A2-461B-A901-8292A7EE0B31}" presName="descendantText" presStyleLbl="alignAccFollowNode1" presStyleIdx="0" presStyleCnt="3">
        <dgm:presLayoutVars>
          <dgm:bulletEnabled val="1"/>
        </dgm:presLayoutVars>
      </dgm:prSet>
      <dgm:spPr/>
    </dgm:pt>
    <dgm:pt modelId="{1019DDCA-69D6-4695-918D-A9A840AAF9F2}" type="pres">
      <dgm:prSet presAssocID="{2AC634DE-6498-406A-995A-F495F3E9867E}" presName="sp" presStyleCnt="0"/>
      <dgm:spPr/>
    </dgm:pt>
    <dgm:pt modelId="{24EABA94-01DD-497A-85F7-49E2DCB53195}" type="pres">
      <dgm:prSet presAssocID="{FA020EBA-3A08-4C75-921A-4A21FBBE0F56}" presName="linNode" presStyleCnt="0"/>
      <dgm:spPr/>
    </dgm:pt>
    <dgm:pt modelId="{AB165F15-8C9B-44E2-AF3A-8D4EB3BFCD33}" type="pres">
      <dgm:prSet presAssocID="{FA020EBA-3A08-4C75-921A-4A21FBBE0F56}" presName="parentText" presStyleLbl="node1" presStyleIdx="1" presStyleCnt="3">
        <dgm:presLayoutVars>
          <dgm:chMax val="1"/>
          <dgm:bulletEnabled val="1"/>
        </dgm:presLayoutVars>
      </dgm:prSet>
      <dgm:spPr/>
    </dgm:pt>
    <dgm:pt modelId="{DED26A9A-1F2A-4BD2-9BD0-52735D3D8AB4}" type="pres">
      <dgm:prSet presAssocID="{FA020EBA-3A08-4C75-921A-4A21FBBE0F56}" presName="descendantText" presStyleLbl="alignAccFollowNode1" presStyleIdx="1" presStyleCnt="3">
        <dgm:presLayoutVars>
          <dgm:bulletEnabled val="1"/>
        </dgm:presLayoutVars>
      </dgm:prSet>
      <dgm:spPr/>
    </dgm:pt>
    <dgm:pt modelId="{DB2AA2B8-343E-4A1E-AE21-B17E13F301D1}" type="pres">
      <dgm:prSet presAssocID="{26C865EA-C795-4558-B7D4-2E9846889675}" presName="sp" presStyleCnt="0"/>
      <dgm:spPr/>
    </dgm:pt>
    <dgm:pt modelId="{75275A9D-5E90-42FB-8C35-7FBD8A1ABA31}" type="pres">
      <dgm:prSet presAssocID="{C8F60B08-5001-4448-849B-CB0EEBC70A47}" presName="linNode" presStyleCnt="0"/>
      <dgm:spPr/>
    </dgm:pt>
    <dgm:pt modelId="{6C00230E-3A6C-4EA9-AEDA-229B1D49E617}" type="pres">
      <dgm:prSet presAssocID="{C8F60B08-5001-4448-849B-CB0EEBC70A47}" presName="parentText" presStyleLbl="node1" presStyleIdx="2" presStyleCnt="3">
        <dgm:presLayoutVars>
          <dgm:chMax val="1"/>
          <dgm:bulletEnabled val="1"/>
        </dgm:presLayoutVars>
      </dgm:prSet>
      <dgm:spPr/>
    </dgm:pt>
    <dgm:pt modelId="{E3B2362C-594E-41C0-B715-451FCB17EC48}" type="pres">
      <dgm:prSet presAssocID="{C8F60B08-5001-4448-849B-CB0EEBC70A47}" presName="descendantText" presStyleLbl="alignAccFollowNode1" presStyleIdx="2" presStyleCnt="3">
        <dgm:presLayoutVars>
          <dgm:bulletEnabled val="1"/>
        </dgm:presLayoutVars>
      </dgm:prSet>
      <dgm:spPr/>
    </dgm:pt>
  </dgm:ptLst>
  <dgm:cxnLst>
    <dgm:cxn modelId="{7E30F902-300F-480A-A352-4A78886833D6}" type="presOf" srcId="{FB9E0ECD-AEB9-4F38-A981-F0B498ECDFFF}" destId="{DED26A9A-1F2A-4BD2-9BD0-52735D3D8AB4}" srcOrd="0" destOrd="0" presId="urn:microsoft.com/office/officeart/2005/8/layout/vList5"/>
    <dgm:cxn modelId="{4967A00F-3167-4B3E-9720-5682BCFE2299}" srcId="{0C0413CC-70A2-461B-A901-8292A7EE0B31}" destId="{84629A2F-12F2-4D8E-A6EF-721176F90AB9}" srcOrd="0" destOrd="0" parTransId="{47D17928-955D-44A0-9214-4265ACB70194}" sibTransId="{68A4D6D0-8375-412F-897E-5990ABBD1256}"/>
    <dgm:cxn modelId="{87F5B61E-CFA3-45E7-ACE2-13AA6A04945C}" type="presOf" srcId="{0C0413CC-70A2-461B-A901-8292A7EE0B31}" destId="{A24BE709-226F-4EA6-A504-0A8F24D93942}" srcOrd="0" destOrd="0" presId="urn:microsoft.com/office/officeart/2005/8/layout/vList5"/>
    <dgm:cxn modelId="{9F2DA030-6977-4129-8131-3CDDFE191093}" srcId="{898418A6-9C47-4BE5-BDE6-13AC8720F16D}" destId="{FA020EBA-3A08-4C75-921A-4A21FBBE0F56}" srcOrd="1" destOrd="0" parTransId="{E9F913C3-110D-4CB6-98E1-6DA3E21216CB}" sibTransId="{26C865EA-C795-4558-B7D4-2E9846889675}"/>
    <dgm:cxn modelId="{EBBCAB45-3060-429D-A68F-205E00893310}" type="presOf" srcId="{C8F60B08-5001-4448-849B-CB0EEBC70A47}" destId="{6C00230E-3A6C-4EA9-AEDA-229B1D49E617}" srcOrd="0" destOrd="0" presId="urn:microsoft.com/office/officeart/2005/8/layout/vList5"/>
    <dgm:cxn modelId="{B2A95350-80F8-44FB-A1F4-FA51FDF1871C}" srcId="{C8F60B08-5001-4448-849B-CB0EEBC70A47}" destId="{F0A7C730-77F4-48C5-8D66-EBE04613F5DD}" srcOrd="0" destOrd="0" parTransId="{7C2D3CB8-B734-48F8-B736-E86529EC285B}" sibTransId="{94F82589-1CB0-4D0E-88DB-B7BCF53ED7BE}"/>
    <dgm:cxn modelId="{3B43BD7A-52DD-4DF3-AB87-89DB0BEE9183}" type="presOf" srcId="{FA020EBA-3A08-4C75-921A-4A21FBBE0F56}" destId="{AB165F15-8C9B-44E2-AF3A-8D4EB3BFCD33}" srcOrd="0" destOrd="0" presId="urn:microsoft.com/office/officeart/2005/8/layout/vList5"/>
    <dgm:cxn modelId="{EBD21AAC-FAE8-4516-9EBD-909C92547523}" type="presOf" srcId="{84629A2F-12F2-4D8E-A6EF-721176F90AB9}" destId="{10C51824-6FD2-425F-BF0C-9CFA9E428C9D}" srcOrd="0" destOrd="0" presId="urn:microsoft.com/office/officeart/2005/8/layout/vList5"/>
    <dgm:cxn modelId="{BF533BB8-5F3A-49ED-9AB7-7202F3742241}" type="presOf" srcId="{898418A6-9C47-4BE5-BDE6-13AC8720F16D}" destId="{74E5B91F-38B3-4FB5-BC58-7E58F934EDD3}" srcOrd="0" destOrd="0" presId="urn:microsoft.com/office/officeart/2005/8/layout/vList5"/>
    <dgm:cxn modelId="{C2DE34BE-EF7D-4B95-9AD8-F05FC93554BD}" srcId="{FA020EBA-3A08-4C75-921A-4A21FBBE0F56}" destId="{FB9E0ECD-AEB9-4F38-A981-F0B498ECDFFF}" srcOrd="0" destOrd="0" parTransId="{A896EAC9-D24F-453C-8FE6-490F17C606AB}" sibTransId="{9FF0664D-E73D-403E-9937-833F1489C8AD}"/>
    <dgm:cxn modelId="{14C264CB-F73E-4489-B0FF-7D703F0857C8}" srcId="{898418A6-9C47-4BE5-BDE6-13AC8720F16D}" destId="{C8F60B08-5001-4448-849B-CB0EEBC70A47}" srcOrd="2" destOrd="0" parTransId="{838B44AE-CDF4-4EF3-89E4-39F937A1A7F7}" sibTransId="{8F556B14-E2F9-4A78-B927-8A0B1B452B04}"/>
    <dgm:cxn modelId="{F6C64BD4-DDC7-4EED-855A-0A8B7CCFACFA}" type="presOf" srcId="{F0A7C730-77F4-48C5-8D66-EBE04613F5DD}" destId="{E3B2362C-594E-41C0-B715-451FCB17EC48}" srcOrd="0" destOrd="0" presId="urn:microsoft.com/office/officeart/2005/8/layout/vList5"/>
    <dgm:cxn modelId="{BA4AA4D7-8325-49D2-8006-B5AEC4CF8797}" srcId="{898418A6-9C47-4BE5-BDE6-13AC8720F16D}" destId="{0C0413CC-70A2-461B-A901-8292A7EE0B31}" srcOrd="0" destOrd="0" parTransId="{BDEA8856-4BF8-4D87-AB32-6AAF4FCEEF1D}" sibTransId="{2AC634DE-6498-406A-995A-F495F3E9867E}"/>
    <dgm:cxn modelId="{BEFFCA6F-7B2B-4F5B-ADED-2D1D2402BEDC}" type="presParOf" srcId="{74E5B91F-38B3-4FB5-BC58-7E58F934EDD3}" destId="{9223FB8A-67F2-49C2-9270-C16D3398BE1A}" srcOrd="0" destOrd="0" presId="urn:microsoft.com/office/officeart/2005/8/layout/vList5"/>
    <dgm:cxn modelId="{224DA25E-E15C-4DA1-BA2A-D5442667F352}" type="presParOf" srcId="{9223FB8A-67F2-49C2-9270-C16D3398BE1A}" destId="{A24BE709-226F-4EA6-A504-0A8F24D93942}" srcOrd="0" destOrd="0" presId="urn:microsoft.com/office/officeart/2005/8/layout/vList5"/>
    <dgm:cxn modelId="{877B2513-FC36-4396-BC87-2964C15749CC}" type="presParOf" srcId="{9223FB8A-67F2-49C2-9270-C16D3398BE1A}" destId="{10C51824-6FD2-425F-BF0C-9CFA9E428C9D}" srcOrd="1" destOrd="0" presId="urn:microsoft.com/office/officeart/2005/8/layout/vList5"/>
    <dgm:cxn modelId="{56B72531-8EA9-4F6D-94EF-898C03138F80}" type="presParOf" srcId="{74E5B91F-38B3-4FB5-BC58-7E58F934EDD3}" destId="{1019DDCA-69D6-4695-918D-A9A840AAF9F2}" srcOrd="1" destOrd="0" presId="urn:microsoft.com/office/officeart/2005/8/layout/vList5"/>
    <dgm:cxn modelId="{40AC1900-9006-436C-AAA0-676DE45C47DD}" type="presParOf" srcId="{74E5B91F-38B3-4FB5-BC58-7E58F934EDD3}" destId="{24EABA94-01DD-497A-85F7-49E2DCB53195}" srcOrd="2" destOrd="0" presId="urn:microsoft.com/office/officeart/2005/8/layout/vList5"/>
    <dgm:cxn modelId="{05C3594F-1877-4BF4-93AC-FA269BE5CE79}" type="presParOf" srcId="{24EABA94-01DD-497A-85F7-49E2DCB53195}" destId="{AB165F15-8C9B-44E2-AF3A-8D4EB3BFCD33}" srcOrd="0" destOrd="0" presId="urn:microsoft.com/office/officeart/2005/8/layout/vList5"/>
    <dgm:cxn modelId="{D2FCF8ED-02F8-42D4-90DA-8161F7E3B412}" type="presParOf" srcId="{24EABA94-01DD-497A-85F7-49E2DCB53195}" destId="{DED26A9A-1F2A-4BD2-9BD0-52735D3D8AB4}" srcOrd="1" destOrd="0" presId="urn:microsoft.com/office/officeart/2005/8/layout/vList5"/>
    <dgm:cxn modelId="{E4649166-3DCE-4785-8DE0-5F809691F809}" type="presParOf" srcId="{74E5B91F-38B3-4FB5-BC58-7E58F934EDD3}" destId="{DB2AA2B8-343E-4A1E-AE21-B17E13F301D1}" srcOrd="3" destOrd="0" presId="urn:microsoft.com/office/officeart/2005/8/layout/vList5"/>
    <dgm:cxn modelId="{ABA15067-6C64-4F59-B060-BCC31B014249}" type="presParOf" srcId="{74E5B91F-38B3-4FB5-BC58-7E58F934EDD3}" destId="{75275A9D-5E90-42FB-8C35-7FBD8A1ABA31}" srcOrd="4" destOrd="0" presId="urn:microsoft.com/office/officeart/2005/8/layout/vList5"/>
    <dgm:cxn modelId="{ACD09D4F-7E2A-4580-875A-4979711BCD4F}" type="presParOf" srcId="{75275A9D-5E90-42FB-8C35-7FBD8A1ABA31}" destId="{6C00230E-3A6C-4EA9-AEDA-229B1D49E617}" srcOrd="0" destOrd="0" presId="urn:microsoft.com/office/officeart/2005/8/layout/vList5"/>
    <dgm:cxn modelId="{8740B522-C156-44ED-B0B7-21A49AA0C078}" type="presParOf" srcId="{75275A9D-5E90-42FB-8C35-7FBD8A1ABA31}" destId="{E3B2362C-594E-41C0-B715-451FCB17EC4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2A0810B-E9E7-428B-B66D-CC7A9982147C}" type="doc">
      <dgm:prSet loTypeId="urn:microsoft.com/office/officeart/2005/8/layout/vList2" loCatId="list" qsTypeId="urn:microsoft.com/office/officeart/2005/8/quickstyle/3d2" qsCatId="3D" csTypeId="urn:microsoft.com/office/officeart/2005/8/colors/colorful3" csCatId="colorful"/>
      <dgm:spPr/>
      <dgm:t>
        <a:bodyPr/>
        <a:lstStyle/>
        <a:p>
          <a:endParaRPr lang="es-CL"/>
        </a:p>
      </dgm:t>
    </dgm:pt>
    <dgm:pt modelId="{FE3E7CEC-2C0C-4F28-A3C0-9E9B302623A9}">
      <dgm:prSet/>
      <dgm:spPr/>
      <dgm:t>
        <a:bodyPr/>
        <a:lstStyle/>
        <a:p>
          <a:pPr algn="ctr" rtl="0"/>
          <a:r>
            <a:rPr lang="es-ES" b="1" dirty="0"/>
            <a:t>TIEMPO QUE HACE REFERENCIA A LA REALIDAD HISTÓRICA A LA CUAL SE REMITEN LOS HECHOS NARRADOS. (ÉPOCA, SIGLO, AÑO QUE PUEDE CONECTARSE A LA REALIDAD DEL AUTOR)</a:t>
          </a:r>
          <a:endParaRPr lang="es-CL" b="1" dirty="0"/>
        </a:p>
      </dgm:t>
    </dgm:pt>
    <dgm:pt modelId="{6EF913E4-3D4B-427F-AB01-EF345339CF64}" type="parTrans" cxnId="{22712F1C-48E1-497F-A6ED-1CA93681BFE7}">
      <dgm:prSet/>
      <dgm:spPr/>
      <dgm:t>
        <a:bodyPr/>
        <a:lstStyle/>
        <a:p>
          <a:pPr algn="ctr"/>
          <a:endParaRPr lang="es-CL" b="1"/>
        </a:p>
      </dgm:t>
    </dgm:pt>
    <dgm:pt modelId="{47847BD9-7C1B-4637-AE36-FB71F9437063}" type="sibTrans" cxnId="{22712F1C-48E1-497F-A6ED-1CA93681BFE7}">
      <dgm:prSet/>
      <dgm:spPr/>
      <dgm:t>
        <a:bodyPr/>
        <a:lstStyle/>
        <a:p>
          <a:pPr algn="ctr"/>
          <a:endParaRPr lang="es-CL" b="1"/>
        </a:p>
      </dgm:t>
    </dgm:pt>
    <dgm:pt modelId="{04B0697E-31F7-44DD-8F5B-FEFB69EDD0EA}">
      <dgm:prSet/>
      <dgm:spPr/>
      <dgm:t>
        <a:bodyPr/>
        <a:lstStyle/>
        <a:p>
          <a:pPr algn="ctr" rtl="0"/>
          <a:r>
            <a:rPr lang="es-ES" b="1"/>
            <a:t>PUEDE TAMBIÉN REFERIRSE AL TIEMPO DEL ESCRITOR, QUE ES EL CONTEXTO SOCIAL Y CULTURAL EN EL QUE ESTE ESCRIBE LA OBRA.</a:t>
          </a:r>
          <a:endParaRPr lang="es-CL" b="1"/>
        </a:p>
      </dgm:t>
    </dgm:pt>
    <dgm:pt modelId="{6FD67EA1-6603-4A6A-909E-499F506438D8}" type="parTrans" cxnId="{3BD916FE-62E3-45E1-AA05-35A84DE77002}">
      <dgm:prSet/>
      <dgm:spPr/>
      <dgm:t>
        <a:bodyPr/>
        <a:lstStyle/>
        <a:p>
          <a:pPr algn="ctr"/>
          <a:endParaRPr lang="es-CL" b="1"/>
        </a:p>
      </dgm:t>
    </dgm:pt>
    <dgm:pt modelId="{E7E3E572-3D86-4554-B64C-6C83D5AA3636}" type="sibTrans" cxnId="{3BD916FE-62E3-45E1-AA05-35A84DE77002}">
      <dgm:prSet/>
      <dgm:spPr/>
      <dgm:t>
        <a:bodyPr/>
        <a:lstStyle/>
        <a:p>
          <a:pPr algn="ctr"/>
          <a:endParaRPr lang="es-CL" b="1"/>
        </a:p>
      </dgm:t>
    </dgm:pt>
    <dgm:pt modelId="{06D3C293-E31D-4386-A154-7629E23AC6B6}" type="pres">
      <dgm:prSet presAssocID="{32A0810B-E9E7-428B-B66D-CC7A9982147C}" presName="linear" presStyleCnt="0">
        <dgm:presLayoutVars>
          <dgm:animLvl val="lvl"/>
          <dgm:resizeHandles val="exact"/>
        </dgm:presLayoutVars>
      </dgm:prSet>
      <dgm:spPr/>
    </dgm:pt>
    <dgm:pt modelId="{BFFF7361-5760-4C5C-BE78-A56D02A310BB}" type="pres">
      <dgm:prSet presAssocID="{FE3E7CEC-2C0C-4F28-A3C0-9E9B302623A9}" presName="parentText" presStyleLbl="node1" presStyleIdx="0" presStyleCnt="2">
        <dgm:presLayoutVars>
          <dgm:chMax val="0"/>
          <dgm:bulletEnabled val="1"/>
        </dgm:presLayoutVars>
      </dgm:prSet>
      <dgm:spPr/>
    </dgm:pt>
    <dgm:pt modelId="{9C47FC6E-C16D-44FE-9355-8780D4F0E6EA}" type="pres">
      <dgm:prSet presAssocID="{47847BD9-7C1B-4637-AE36-FB71F9437063}" presName="spacer" presStyleCnt="0"/>
      <dgm:spPr/>
    </dgm:pt>
    <dgm:pt modelId="{C27CB09E-783D-49FD-B2CA-E4A03DD21B47}" type="pres">
      <dgm:prSet presAssocID="{04B0697E-31F7-44DD-8F5B-FEFB69EDD0EA}" presName="parentText" presStyleLbl="node1" presStyleIdx="1" presStyleCnt="2">
        <dgm:presLayoutVars>
          <dgm:chMax val="0"/>
          <dgm:bulletEnabled val="1"/>
        </dgm:presLayoutVars>
      </dgm:prSet>
      <dgm:spPr/>
    </dgm:pt>
  </dgm:ptLst>
  <dgm:cxnLst>
    <dgm:cxn modelId="{D27F3F07-F07E-47C6-95BD-714FA04237CF}" type="presOf" srcId="{FE3E7CEC-2C0C-4F28-A3C0-9E9B302623A9}" destId="{BFFF7361-5760-4C5C-BE78-A56D02A310BB}" srcOrd="0" destOrd="0" presId="urn:microsoft.com/office/officeart/2005/8/layout/vList2"/>
    <dgm:cxn modelId="{22712F1C-48E1-497F-A6ED-1CA93681BFE7}" srcId="{32A0810B-E9E7-428B-B66D-CC7A9982147C}" destId="{FE3E7CEC-2C0C-4F28-A3C0-9E9B302623A9}" srcOrd="0" destOrd="0" parTransId="{6EF913E4-3D4B-427F-AB01-EF345339CF64}" sibTransId="{47847BD9-7C1B-4637-AE36-FB71F9437063}"/>
    <dgm:cxn modelId="{F6F3972E-1984-4CC8-A8AE-BA35F6A7D886}" type="presOf" srcId="{32A0810B-E9E7-428B-B66D-CC7A9982147C}" destId="{06D3C293-E31D-4386-A154-7629E23AC6B6}" srcOrd="0" destOrd="0" presId="urn:microsoft.com/office/officeart/2005/8/layout/vList2"/>
    <dgm:cxn modelId="{7E1118F8-6995-48BC-AC34-276D7AB78759}" type="presOf" srcId="{04B0697E-31F7-44DD-8F5B-FEFB69EDD0EA}" destId="{C27CB09E-783D-49FD-B2CA-E4A03DD21B47}" srcOrd="0" destOrd="0" presId="urn:microsoft.com/office/officeart/2005/8/layout/vList2"/>
    <dgm:cxn modelId="{3BD916FE-62E3-45E1-AA05-35A84DE77002}" srcId="{32A0810B-E9E7-428B-B66D-CC7A9982147C}" destId="{04B0697E-31F7-44DD-8F5B-FEFB69EDD0EA}" srcOrd="1" destOrd="0" parTransId="{6FD67EA1-6603-4A6A-909E-499F506438D8}" sibTransId="{E7E3E572-3D86-4554-B64C-6C83D5AA3636}"/>
    <dgm:cxn modelId="{EA918820-A3A2-43D5-80C1-20ED7B1E096A}" type="presParOf" srcId="{06D3C293-E31D-4386-A154-7629E23AC6B6}" destId="{BFFF7361-5760-4C5C-BE78-A56D02A310BB}" srcOrd="0" destOrd="0" presId="urn:microsoft.com/office/officeart/2005/8/layout/vList2"/>
    <dgm:cxn modelId="{A74FBC85-093E-4CE8-9C96-C859F93EB078}" type="presParOf" srcId="{06D3C293-E31D-4386-A154-7629E23AC6B6}" destId="{9C47FC6E-C16D-44FE-9355-8780D4F0E6EA}" srcOrd="1" destOrd="0" presId="urn:microsoft.com/office/officeart/2005/8/layout/vList2"/>
    <dgm:cxn modelId="{1B67687E-6785-4A58-A4DC-9E54B8BA56F2}" type="presParOf" srcId="{06D3C293-E31D-4386-A154-7629E23AC6B6}" destId="{C27CB09E-783D-49FD-B2CA-E4A03DD21B4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39A103E8-4D4F-4E84-A108-D6A370671C14}" type="doc">
      <dgm:prSet loTypeId="urn:microsoft.com/office/officeart/2005/8/layout/pList2" loCatId="list" qsTypeId="urn:microsoft.com/office/officeart/2005/8/quickstyle/simple1" qsCatId="simple" csTypeId="urn:microsoft.com/office/officeart/2005/8/colors/accent1_2" csCatId="accent1" phldr="1"/>
      <dgm:spPr/>
      <dgm:t>
        <a:bodyPr/>
        <a:lstStyle/>
        <a:p>
          <a:endParaRPr lang="es-CL"/>
        </a:p>
      </dgm:t>
    </dgm:pt>
    <dgm:pt modelId="{2322EB9E-DE99-409F-8E11-2AF90E9F31A7}">
      <dgm:prSet phldrT="[Texto]" custT="1"/>
      <dgm:spPr>
        <a:solidFill>
          <a:srgbClr val="FFFF00"/>
        </a:solidFill>
      </dgm:spPr>
      <dgm:t>
        <a:bodyPr/>
        <a:lstStyle/>
        <a:p>
          <a:r>
            <a:rPr lang="es-CL" sz="1200" b="1" dirty="0">
              <a:solidFill>
                <a:schemeClr val="tx1">
                  <a:lumMod val="75000"/>
                  <a:lumOff val="25000"/>
                </a:schemeClr>
              </a:solidFill>
            </a:rPr>
            <a:t>MOMENTO EN QUE CONOCEMOS A LOS PERSONAJES, QUIENES SON, EL ESPACIO EN QUE SE DESARROLLA LA HISTORIA Y LOS PLANES QUE ELLOS TIENEN, LAS METAS QUE QUIEREN LOGRAR </a:t>
          </a:r>
        </a:p>
      </dgm:t>
    </dgm:pt>
    <dgm:pt modelId="{2CDC1738-6BC0-45B4-A8C8-17503F6DAD66}" type="parTrans" cxnId="{1EABFBE3-B14A-4FB5-81EF-31808186F8A0}">
      <dgm:prSet/>
      <dgm:spPr/>
      <dgm:t>
        <a:bodyPr/>
        <a:lstStyle/>
        <a:p>
          <a:endParaRPr lang="es-CL"/>
        </a:p>
      </dgm:t>
    </dgm:pt>
    <dgm:pt modelId="{B5F444ED-D8A7-42FE-854C-6DB49C6AF82E}" type="sibTrans" cxnId="{1EABFBE3-B14A-4FB5-81EF-31808186F8A0}">
      <dgm:prSet/>
      <dgm:spPr/>
      <dgm:t>
        <a:bodyPr/>
        <a:lstStyle/>
        <a:p>
          <a:endParaRPr lang="es-CL"/>
        </a:p>
      </dgm:t>
    </dgm:pt>
    <dgm:pt modelId="{86C7B99E-253A-4954-86B1-9B0BC075A71E}">
      <dgm:prSet phldrT="[Texto]" custT="1"/>
      <dgm:spPr>
        <a:solidFill>
          <a:schemeClr val="accent6">
            <a:lumMod val="40000"/>
            <a:lumOff val="60000"/>
          </a:schemeClr>
        </a:solidFill>
      </dgm:spPr>
      <dgm:t>
        <a:bodyPr/>
        <a:lstStyle/>
        <a:p>
          <a:r>
            <a:rPr lang="es-CL" sz="1200" b="1" dirty="0">
              <a:solidFill>
                <a:schemeClr val="tx1">
                  <a:lumMod val="75000"/>
                  <a:lumOff val="25000"/>
                </a:schemeClr>
              </a:solidFill>
            </a:rPr>
            <a:t>ES EL SUCESO U HECHO QUE OCURRE Y QUE CAMBIA EL DESARROLLO DE LA HISTORIA </a:t>
          </a:r>
        </a:p>
      </dgm:t>
    </dgm:pt>
    <dgm:pt modelId="{AC305B22-6183-4A28-9CAD-0A47301D3396}" type="parTrans" cxnId="{A38E9B1C-083E-413F-8F45-340A5B973A59}">
      <dgm:prSet/>
      <dgm:spPr/>
      <dgm:t>
        <a:bodyPr/>
        <a:lstStyle/>
        <a:p>
          <a:endParaRPr lang="es-CL"/>
        </a:p>
      </dgm:t>
    </dgm:pt>
    <dgm:pt modelId="{CDB8B26F-BAEB-4B8B-A6A7-0537267676E7}" type="sibTrans" cxnId="{A38E9B1C-083E-413F-8F45-340A5B973A59}">
      <dgm:prSet/>
      <dgm:spPr/>
      <dgm:t>
        <a:bodyPr/>
        <a:lstStyle/>
        <a:p>
          <a:endParaRPr lang="es-CL"/>
        </a:p>
      </dgm:t>
    </dgm:pt>
    <dgm:pt modelId="{8D67E5BB-C2B6-499B-A84B-459F6235ADFE}">
      <dgm:prSet phldrT="[Texto]" custT="1"/>
      <dgm:spPr>
        <a:solidFill>
          <a:schemeClr val="bg2">
            <a:lumMod val="75000"/>
          </a:schemeClr>
        </a:solidFill>
      </dgm:spPr>
      <dgm:t>
        <a:bodyPr/>
        <a:lstStyle/>
        <a:p>
          <a:r>
            <a:rPr lang="es-CL" sz="1200" b="1" dirty="0">
              <a:solidFill>
                <a:schemeClr val="tx1">
                  <a:lumMod val="75000"/>
                  <a:lumOff val="25000"/>
                </a:schemeClr>
              </a:solidFill>
            </a:rPr>
            <a:t>MOMENTO EN QUE LOS PERSONAJES PRINCIPALES, AYUDADOS POR LOS SECUNDARIOS Y CON LA PARTICIPACION DE LOS INCIDENTALES, LUCHAN POR CONTINUAR. </a:t>
          </a:r>
        </a:p>
      </dgm:t>
    </dgm:pt>
    <dgm:pt modelId="{8DC46376-61FD-4250-9000-90826D75C008}" type="parTrans" cxnId="{B5CDA7C7-8EA3-4EED-9DA1-E8364CB4365E}">
      <dgm:prSet/>
      <dgm:spPr/>
      <dgm:t>
        <a:bodyPr/>
        <a:lstStyle/>
        <a:p>
          <a:endParaRPr lang="es-CL"/>
        </a:p>
      </dgm:t>
    </dgm:pt>
    <dgm:pt modelId="{75DDF16A-5540-4FD8-8605-8949F1637758}" type="sibTrans" cxnId="{B5CDA7C7-8EA3-4EED-9DA1-E8364CB4365E}">
      <dgm:prSet/>
      <dgm:spPr/>
      <dgm:t>
        <a:bodyPr/>
        <a:lstStyle/>
        <a:p>
          <a:endParaRPr lang="es-CL"/>
        </a:p>
      </dgm:t>
    </dgm:pt>
    <dgm:pt modelId="{C671A0CF-A3C4-4460-BFE1-1BBEDA1E424A}">
      <dgm:prSet custT="1"/>
      <dgm:spPr>
        <a:solidFill>
          <a:srgbClr val="92D050"/>
        </a:solidFill>
      </dgm:spPr>
      <dgm:t>
        <a:bodyPr/>
        <a:lstStyle/>
        <a:p>
          <a:r>
            <a:rPr lang="es-CL" sz="1200" b="1" dirty="0">
              <a:solidFill>
                <a:schemeClr val="tx1">
                  <a:lumMod val="75000"/>
                  <a:lumOff val="25000"/>
                </a:schemeClr>
              </a:solidFill>
            </a:rPr>
            <a:t>CORRESPONDE A LA RESOLUCION DEL CONFLICTO, A LA VUELTA DEL EQUILIBRIO DE LA NARRACIÓN. EN OTRAS PALABRAAS, AL DESCENLACE. </a:t>
          </a:r>
        </a:p>
      </dgm:t>
    </dgm:pt>
    <dgm:pt modelId="{7D815BF0-1810-4F64-BE8E-812921871AB7}" type="parTrans" cxnId="{621EF2FC-3EB9-4D7B-A7B8-5AC7D14B2D23}">
      <dgm:prSet/>
      <dgm:spPr/>
      <dgm:t>
        <a:bodyPr/>
        <a:lstStyle/>
        <a:p>
          <a:endParaRPr lang="es-CL"/>
        </a:p>
      </dgm:t>
    </dgm:pt>
    <dgm:pt modelId="{97E70FFE-DE2D-425F-BA67-79E04B5DF1FC}" type="sibTrans" cxnId="{621EF2FC-3EB9-4D7B-A7B8-5AC7D14B2D23}">
      <dgm:prSet/>
      <dgm:spPr/>
      <dgm:t>
        <a:bodyPr/>
        <a:lstStyle/>
        <a:p>
          <a:endParaRPr lang="es-CL"/>
        </a:p>
      </dgm:t>
    </dgm:pt>
    <dgm:pt modelId="{A3C5BCD4-5690-4C8C-84F2-84522429B7D3}" type="pres">
      <dgm:prSet presAssocID="{39A103E8-4D4F-4E84-A108-D6A370671C14}" presName="Name0" presStyleCnt="0">
        <dgm:presLayoutVars>
          <dgm:dir/>
          <dgm:resizeHandles val="exact"/>
        </dgm:presLayoutVars>
      </dgm:prSet>
      <dgm:spPr/>
    </dgm:pt>
    <dgm:pt modelId="{ACC961B3-2333-413E-A876-198D14404DD6}" type="pres">
      <dgm:prSet presAssocID="{39A103E8-4D4F-4E84-A108-D6A370671C14}" presName="bkgdShp" presStyleLbl="alignAccFollowNode1" presStyleIdx="0" presStyleCnt="1" custLinFactNeighborX="-1228" custLinFactNeighborY="4115"/>
      <dgm:spPr/>
    </dgm:pt>
    <dgm:pt modelId="{D7CFBBC2-25D3-479E-9DA5-1951B005D483}" type="pres">
      <dgm:prSet presAssocID="{39A103E8-4D4F-4E84-A108-D6A370671C14}" presName="linComp" presStyleCnt="0"/>
      <dgm:spPr/>
    </dgm:pt>
    <dgm:pt modelId="{C89E8753-66ED-45DF-9454-21A24F596DAC}" type="pres">
      <dgm:prSet presAssocID="{2322EB9E-DE99-409F-8E11-2AF90E9F31A7}" presName="compNode" presStyleCnt="0"/>
      <dgm:spPr/>
    </dgm:pt>
    <dgm:pt modelId="{CBCF4ABD-23DE-4976-A45B-60600F675E60}" type="pres">
      <dgm:prSet presAssocID="{2322EB9E-DE99-409F-8E11-2AF90E9F31A7}" presName="node" presStyleLbl="node1" presStyleIdx="0" presStyleCnt="4">
        <dgm:presLayoutVars>
          <dgm:bulletEnabled val="1"/>
        </dgm:presLayoutVars>
      </dgm:prSet>
      <dgm:spPr/>
    </dgm:pt>
    <dgm:pt modelId="{D500B219-67A6-48F9-9A3D-298371794657}" type="pres">
      <dgm:prSet presAssocID="{2322EB9E-DE99-409F-8E11-2AF90E9F31A7}" presName="invisiNode" presStyleLbl="node1" presStyleIdx="0" presStyleCnt="4"/>
      <dgm:spPr/>
    </dgm:pt>
    <dgm:pt modelId="{939B7524-EF25-458D-A030-1929F4550B6F}" type="pres">
      <dgm:prSet presAssocID="{2322EB9E-DE99-409F-8E11-2AF90E9F31A7}" presName="imagNode"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t="-8000" b="-8000"/>
          </a:stretch>
        </a:blipFill>
      </dgm:spPr>
    </dgm:pt>
    <dgm:pt modelId="{9220CEEC-09D7-4C9F-A465-1E3478CFE118}" type="pres">
      <dgm:prSet presAssocID="{B5F444ED-D8A7-42FE-854C-6DB49C6AF82E}" presName="sibTrans" presStyleLbl="sibTrans2D1" presStyleIdx="0" presStyleCnt="0"/>
      <dgm:spPr/>
    </dgm:pt>
    <dgm:pt modelId="{5B02A099-96FA-494F-9225-16384D12E569}" type="pres">
      <dgm:prSet presAssocID="{86C7B99E-253A-4954-86B1-9B0BC075A71E}" presName="compNode" presStyleCnt="0"/>
      <dgm:spPr/>
    </dgm:pt>
    <dgm:pt modelId="{5BEC8D6E-2FE2-4069-A828-576898D4B57E}" type="pres">
      <dgm:prSet presAssocID="{86C7B99E-253A-4954-86B1-9B0BC075A71E}" presName="node" presStyleLbl="node1" presStyleIdx="1" presStyleCnt="4">
        <dgm:presLayoutVars>
          <dgm:bulletEnabled val="1"/>
        </dgm:presLayoutVars>
      </dgm:prSet>
      <dgm:spPr/>
    </dgm:pt>
    <dgm:pt modelId="{55D5E01F-9232-426B-ACCD-095E5F81C9BD}" type="pres">
      <dgm:prSet presAssocID="{86C7B99E-253A-4954-86B1-9B0BC075A71E}" presName="invisiNode" presStyleLbl="node1" presStyleIdx="1" presStyleCnt="4"/>
      <dgm:spPr/>
    </dgm:pt>
    <dgm:pt modelId="{CA4A776B-8DD7-4A4A-BC64-9485857CDBFB}" type="pres">
      <dgm:prSet presAssocID="{86C7B99E-253A-4954-86B1-9B0BC075A71E}" presName="imagNode" presStyleLbl="f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l="-10000" r="-10000"/>
          </a:stretch>
        </a:blipFill>
      </dgm:spPr>
    </dgm:pt>
    <dgm:pt modelId="{8448A7E1-A187-41DA-AEBB-8FD7248DF94C}" type="pres">
      <dgm:prSet presAssocID="{CDB8B26F-BAEB-4B8B-A6A7-0537267676E7}" presName="sibTrans" presStyleLbl="sibTrans2D1" presStyleIdx="0" presStyleCnt="0"/>
      <dgm:spPr/>
    </dgm:pt>
    <dgm:pt modelId="{B37F9876-3987-4A78-9981-B54E036E6548}" type="pres">
      <dgm:prSet presAssocID="{8D67E5BB-C2B6-499B-A84B-459F6235ADFE}" presName="compNode" presStyleCnt="0"/>
      <dgm:spPr/>
    </dgm:pt>
    <dgm:pt modelId="{9710C99D-5F66-45C8-96D4-F5265966E737}" type="pres">
      <dgm:prSet presAssocID="{8D67E5BB-C2B6-499B-A84B-459F6235ADFE}" presName="node" presStyleLbl="node1" presStyleIdx="2" presStyleCnt="4">
        <dgm:presLayoutVars>
          <dgm:bulletEnabled val="1"/>
        </dgm:presLayoutVars>
      </dgm:prSet>
      <dgm:spPr/>
    </dgm:pt>
    <dgm:pt modelId="{E5522FFF-27BE-43BC-9A61-94A337901EE6}" type="pres">
      <dgm:prSet presAssocID="{8D67E5BB-C2B6-499B-A84B-459F6235ADFE}" presName="invisiNode" presStyleLbl="node1" presStyleIdx="2" presStyleCnt="4"/>
      <dgm:spPr/>
    </dgm:pt>
    <dgm:pt modelId="{DE1B1CEE-7A49-4300-9AAF-D471D254B7C4}" type="pres">
      <dgm:prSet presAssocID="{8D67E5BB-C2B6-499B-A84B-459F6235ADFE}" presName="imagNode"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l="-21000" r="-21000"/>
          </a:stretch>
        </a:blipFill>
      </dgm:spPr>
    </dgm:pt>
    <dgm:pt modelId="{FE319972-831A-45A9-855C-EBC7E08E73A2}" type="pres">
      <dgm:prSet presAssocID="{75DDF16A-5540-4FD8-8605-8949F1637758}" presName="sibTrans" presStyleLbl="sibTrans2D1" presStyleIdx="0" presStyleCnt="0"/>
      <dgm:spPr/>
    </dgm:pt>
    <dgm:pt modelId="{138FAC9B-AFA0-4928-94AF-5CD82C1037A7}" type="pres">
      <dgm:prSet presAssocID="{C671A0CF-A3C4-4460-BFE1-1BBEDA1E424A}" presName="compNode" presStyleCnt="0"/>
      <dgm:spPr/>
    </dgm:pt>
    <dgm:pt modelId="{F38F1A94-0E97-465A-86F1-5BC3FEE329A5}" type="pres">
      <dgm:prSet presAssocID="{C671A0CF-A3C4-4460-BFE1-1BBEDA1E424A}" presName="node" presStyleLbl="node1" presStyleIdx="3" presStyleCnt="4">
        <dgm:presLayoutVars>
          <dgm:bulletEnabled val="1"/>
        </dgm:presLayoutVars>
      </dgm:prSet>
      <dgm:spPr/>
    </dgm:pt>
    <dgm:pt modelId="{EEB37873-46B1-4A59-959E-DC3EF50B66BC}" type="pres">
      <dgm:prSet presAssocID="{C671A0CF-A3C4-4460-BFE1-1BBEDA1E424A}" presName="invisiNode" presStyleLbl="node1" presStyleIdx="3" presStyleCnt="4"/>
      <dgm:spPr/>
    </dgm:pt>
    <dgm:pt modelId="{E2AEC772-8DFA-4C9B-B3CC-545C99DEA729}" type="pres">
      <dgm:prSet presAssocID="{C671A0CF-A3C4-4460-BFE1-1BBEDA1E424A}" presName="imagNode"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22000" r="-22000"/>
          </a:stretch>
        </a:blipFill>
      </dgm:spPr>
    </dgm:pt>
  </dgm:ptLst>
  <dgm:cxnLst>
    <dgm:cxn modelId="{A7EE2E16-076D-4A7B-AD04-EED3EBB319D0}" type="presOf" srcId="{2322EB9E-DE99-409F-8E11-2AF90E9F31A7}" destId="{CBCF4ABD-23DE-4976-A45B-60600F675E60}" srcOrd="0" destOrd="0" presId="urn:microsoft.com/office/officeart/2005/8/layout/pList2"/>
    <dgm:cxn modelId="{A38E9B1C-083E-413F-8F45-340A5B973A59}" srcId="{39A103E8-4D4F-4E84-A108-D6A370671C14}" destId="{86C7B99E-253A-4954-86B1-9B0BC075A71E}" srcOrd="1" destOrd="0" parTransId="{AC305B22-6183-4A28-9CAD-0A47301D3396}" sibTransId="{CDB8B26F-BAEB-4B8B-A6A7-0537267676E7}"/>
    <dgm:cxn modelId="{320BE322-C5A2-4669-9777-0D01682C1C8E}" type="presOf" srcId="{C671A0CF-A3C4-4460-BFE1-1BBEDA1E424A}" destId="{F38F1A94-0E97-465A-86F1-5BC3FEE329A5}" srcOrd="0" destOrd="0" presId="urn:microsoft.com/office/officeart/2005/8/layout/pList2"/>
    <dgm:cxn modelId="{1F64A32B-2F3C-451D-9ECF-CFACA7B23E90}" type="presOf" srcId="{8D67E5BB-C2B6-499B-A84B-459F6235ADFE}" destId="{9710C99D-5F66-45C8-96D4-F5265966E737}" srcOrd="0" destOrd="0" presId="urn:microsoft.com/office/officeart/2005/8/layout/pList2"/>
    <dgm:cxn modelId="{A17ED72E-7588-4AB1-9AB9-B3859D9468DB}" type="presOf" srcId="{CDB8B26F-BAEB-4B8B-A6A7-0537267676E7}" destId="{8448A7E1-A187-41DA-AEBB-8FD7248DF94C}" srcOrd="0" destOrd="0" presId="urn:microsoft.com/office/officeart/2005/8/layout/pList2"/>
    <dgm:cxn modelId="{4D35104A-FFF6-4F27-A15E-519ABFA02DEA}" type="presOf" srcId="{86C7B99E-253A-4954-86B1-9B0BC075A71E}" destId="{5BEC8D6E-2FE2-4069-A828-576898D4B57E}" srcOrd="0" destOrd="0" presId="urn:microsoft.com/office/officeart/2005/8/layout/pList2"/>
    <dgm:cxn modelId="{DA03B394-1773-44F5-854C-47EF677120F8}" type="presOf" srcId="{75DDF16A-5540-4FD8-8605-8949F1637758}" destId="{FE319972-831A-45A9-855C-EBC7E08E73A2}" srcOrd="0" destOrd="0" presId="urn:microsoft.com/office/officeart/2005/8/layout/pList2"/>
    <dgm:cxn modelId="{08C5C1C2-F24F-4326-BE59-9A24B476C992}" type="presOf" srcId="{B5F444ED-D8A7-42FE-854C-6DB49C6AF82E}" destId="{9220CEEC-09D7-4C9F-A465-1E3478CFE118}" srcOrd="0" destOrd="0" presId="urn:microsoft.com/office/officeart/2005/8/layout/pList2"/>
    <dgm:cxn modelId="{B5CDA7C7-8EA3-4EED-9DA1-E8364CB4365E}" srcId="{39A103E8-4D4F-4E84-A108-D6A370671C14}" destId="{8D67E5BB-C2B6-499B-A84B-459F6235ADFE}" srcOrd="2" destOrd="0" parTransId="{8DC46376-61FD-4250-9000-90826D75C008}" sibTransId="{75DDF16A-5540-4FD8-8605-8949F1637758}"/>
    <dgm:cxn modelId="{1EABFBE3-B14A-4FB5-81EF-31808186F8A0}" srcId="{39A103E8-4D4F-4E84-A108-D6A370671C14}" destId="{2322EB9E-DE99-409F-8E11-2AF90E9F31A7}" srcOrd="0" destOrd="0" parTransId="{2CDC1738-6BC0-45B4-A8C8-17503F6DAD66}" sibTransId="{B5F444ED-D8A7-42FE-854C-6DB49C6AF82E}"/>
    <dgm:cxn modelId="{7FC95FEB-9A3C-4274-827C-41F63C43D085}" type="presOf" srcId="{39A103E8-4D4F-4E84-A108-D6A370671C14}" destId="{A3C5BCD4-5690-4C8C-84F2-84522429B7D3}" srcOrd="0" destOrd="0" presId="urn:microsoft.com/office/officeart/2005/8/layout/pList2"/>
    <dgm:cxn modelId="{621EF2FC-3EB9-4D7B-A7B8-5AC7D14B2D23}" srcId="{39A103E8-4D4F-4E84-A108-D6A370671C14}" destId="{C671A0CF-A3C4-4460-BFE1-1BBEDA1E424A}" srcOrd="3" destOrd="0" parTransId="{7D815BF0-1810-4F64-BE8E-812921871AB7}" sibTransId="{97E70FFE-DE2D-425F-BA67-79E04B5DF1FC}"/>
    <dgm:cxn modelId="{56E27242-3E20-4F7A-9D33-84AB2735D69C}" type="presParOf" srcId="{A3C5BCD4-5690-4C8C-84F2-84522429B7D3}" destId="{ACC961B3-2333-413E-A876-198D14404DD6}" srcOrd="0" destOrd="0" presId="urn:microsoft.com/office/officeart/2005/8/layout/pList2"/>
    <dgm:cxn modelId="{E3C3461F-6F61-4CB4-A89C-A14038A9D7BA}" type="presParOf" srcId="{A3C5BCD4-5690-4C8C-84F2-84522429B7D3}" destId="{D7CFBBC2-25D3-479E-9DA5-1951B005D483}" srcOrd="1" destOrd="0" presId="urn:microsoft.com/office/officeart/2005/8/layout/pList2"/>
    <dgm:cxn modelId="{B18ACFD5-C636-4CB5-9F44-B504A0202496}" type="presParOf" srcId="{D7CFBBC2-25D3-479E-9DA5-1951B005D483}" destId="{C89E8753-66ED-45DF-9454-21A24F596DAC}" srcOrd="0" destOrd="0" presId="urn:microsoft.com/office/officeart/2005/8/layout/pList2"/>
    <dgm:cxn modelId="{7DE34427-B06A-483F-8468-96D1890D3E0A}" type="presParOf" srcId="{C89E8753-66ED-45DF-9454-21A24F596DAC}" destId="{CBCF4ABD-23DE-4976-A45B-60600F675E60}" srcOrd="0" destOrd="0" presId="urn:microsoft.com/office/officeart/2005/8/layout/pList2"/>
    <dgm:cxn modelId="{8C17081A-9B29-40FC-B54C-C682D2810296}" type="presParOf" srcId="{C89E8753-66ED-45DF-9454-21A24F596DAC}" destId="{D500B219-67A6-48F9-9A3D-298371794657}" srcOrd="1" destOrd="0" presId="urn:microsoft.com/office/officeart/2005/8/layout/pList2"/>
    <dgm:cxn modelId="{110BBE8C-BC92-435A-ABEB-68B4966EEA66}" type="presParOf" srcId="{C89E8753-66ED-45DF-9454-21A24F596DAC}" destId="{939B7524-EF25-458D-A030-1929F4550B6F}" srcOrd="2" destOrd="0" presId="urn:microsoft.com/office/officeart/2005/8/layout/pList2"/>
    <dgm:cxn modelId="{F3AC74B9-3DC8-4E3B-B12F-340863B1756D}" type="presParOf" srcId="{D7CFBBC2-25D3-479E-9DA5-1951B005D483}" destId="{9220CEEC-09D7-4C9F-A465-1E3478CFE118}" srcOrd="1" destOrd="0" presId="urn:microsoft.com/office/officeart/2005/8/layout/pList2"/>
    <dgm:cxn modelId="{2718BD5F-366C-4394-868D-EBE458EB37C5}" type="presParOf" srcId="{D7CFBBC2-25D3-479E-9DA5-1951B005D483}" destId="{5B02A099-96FA-494F-9225-16384D12E569}" srcOrd="2" destOrd="0" presId="urn:microsoft.com/office/officeart/2005/8/layout/pList2"/>
    <dgm:cxn modelId="{AC3395DB-95A7-4DB8-8F75-A0306E142F17}" type="presParOf" srcId="{5B02A099-96FA-494F-9225-16384D12E569}" destId="{5BEC8D6E-2FE2-4069-A828-576898D4B57E}" srcOrd="0" destOrd="0" presId="urn:microsoft.com/office/officeart/2005/8/layout/pList2"/>
    <dgm:cxn modelId="{620A018E-29C2-4B66-954F-3E9F188254F6}" type="presParOf" srcId="{5B02A099-96FA-494F-9225-16384D12E569}" destId="{55D5E01F-9232-426B-ACCD-095E5F81C9BD}" srcOrd="1" destOrd="0" presId="urn:microsoft.com/office/officeart/2005/8/layout/pList2"/>
    <dgm:cxn modelId="{26248100-09B1-40A0-B71E-B034FFB00DC3}" type="presParOf" srcId="{5B02A099-96FA-494F-9225-16384D12E569}" destId="{CA4A776B-8DD7-4A4A-BC64-9485857CDBFB}" srcOrd="2" destOrd="0" presId="urn:microsoft.com/office/officeart/2005/8/layout/pList2"/>
    <dgm:cxn modelId="{0F2E32CC-C0EB-4960-BE00-BAFECE0DB8AD}" type="presParOf" srcId="{D7CFBBC2-25D3-479E-9DA5-1951B005D483}" destId="{8448A7E1-A187-41DA-AEBB-8FD7248DF94C}" srcOrd="3" destOrd="0" presId="urn:microsoft.com/office/officeart/2005/8/layout/pList2"/>
    <dgm:cxn modelId="{C0623B8F-4417-4679-8E6F-9317CC5FA85F}" type="presParOf" srcId="{D7CFBBC2-25D3-479E-9DA5-1951B005D483}" destId="{B37F9876-3987-4A78-9981-B54E036E6548}" srcOrd="4" destOrd="0" presId="urn:microsoft.com/office/officeart/2005/8/layout/pList2"/>
    <dgm:cxn modelId="{1B5D6D43-4A98-4A95-A64B-D8C04B22CDFB}" type="presParOf" srcId="{B37F9876-3987-4A78-9981-B54E036E6548}" destId="{9710C99D-5F66-45C8-96D4-F5265966E737}" srcOrd="0" destOrd="0" presId="urn:microsoft.com/office/officeart/2005/8/layout/pList2"/>
    <dgm:cxn modelId="{E233228F-9D9C-4031-955A-191839CF93E3}" type="presParOf" srcId="{B37F9876-3987-4A78-9981-B54E036E6548}" destId="{E5522FFF-27BE-43BC-9A61-94A337901EE6}" srcOrd="1" destOrd="0" presId="urn:microsoft.com/office/officeart/2005/8/layout/pList2"/>
    <dgm:cxn modelId="{317F5B52-BAFC-4667-8232-AE78B906D3FF}" type="presParOf" srcId="{B37F9876-3987-4A78-9981-B54E036E6548}" destId="{DE1B1CEE-7A49-4300-9AAF-D471D254B7C4}" srcOrd="2" destOrd="0" presId="urn:microsoft.com/office/officeart/2005/8/layout/pList2"/>
    <dgm:cxn modelId="{BC94293A-E164-49B9-8BB6-0779A3F13253}" type="presParOf" srcId="{D7CFBBC2-25D3-479E-9DA5-1951B005D483}" destId="{FE319972-831A-45A9-855C-EBC7E08E73A2}" srcOrd="5" destOrd="0" presId="urn:microsoft.com/office/officeart/2005/8/layout/pList2"/>
    <dgm:cxn modelId="{EF57CDB7-A284-475C-863D-2A4B63B88253}" type="presParOf" srcId="{D7CFBBC2-25D3-479E-9DA5-1951B005D483}" destId="{138FAC9B-AFA0-4928-94AF-5CD82C1037A7}" srcOrd="6" destOrd="0" presId="urn:microsoft.com/office/officeart/2005/8/layout/pList2"/>
    <dgm:cxn modelId="{2117850D-7999-48DF-BF07-DC3BA7575A81}" type="presParOf" srcId="{138FAC9B-AFA0-4928-94AF-5CD82C1037A7}" destId="{F38F1A94-0E97-465A-86F1-5BC3FEE329A5}" srcOrd="0" destOrd="0" presId="urn:microsoft.com/office/officeart/2005/8/layout/pList2"/>
    <dgm:cxn modelId="{14557879-9BAC-4F80-A9C1-E7B37C97D59C}" type="presParOf" srcId="{138FAC9B-AFA0-4928-94AF-5CD82C1037A7}" destId="{EEB37873-46B1-4A59-959E-DC3EF50B66BC}" srcOrd="1" destOrd="0" presId="urn:microsoft.com/office/officeart/2005/8/layout/pList2"/>
    <dgm:cxn modelId="{A583FE46-30A7-4896-895F-3B20F15FE305}" type="presParOf" srcId="{138FAC9B-AFA0-4928-94AF-5CD82C1037A7}" destId="{E2AEC772-8DFA-4C9B-B3CC-545C99DEA729}"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425796-E6E9-4737-964F-D8D583A7D791}"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s-CL"/>
        </a:p>
      </dgm:t>
    </dgm:pt>
    <dgm:pt modelId="{B9E0A84A-E6E7-4CF3-B157-5A6259570799}">
      <dgm:prSet phldrT="[Texto]"/>
      <dgm:spPr/>
      <dgm:t>
        <a:bodyPr/>
        <a:lstStyle/>
        <a:p>
          <a:r>
            <a:rPr lang="es-CL" b="1" dirty="0"/>
            <a:t>EL MITO</a:t>
          </a:r>
        </a:p>
      </dgm:t>
    </dgm:pt>
    <dgm:pt modelId="{1D82B6D2-A108-467C-9F66-579E5DB8522F}" type="parTrans" cxnId="{4509837C-3363-42EA-B678-FC922835E32C}">
      <dgm:prSet/>
      <dgm:spPr/>
      <dgm:t>
        <a:bodyPr/>
        <a:lstStyle/>
        <a:p>
          <a:endParaRPr lang="es-CL" b="1"/>
        </a:p>
      </dgm:t>
    </dgm:pt>
    <dgm:pt modelId="{D5B5600E-1946-4B27-B2C1-6ED734A62A65}" type="sibTrans" cxnId="{4509837C-3363-42EA-B678-FC922835E32C}">
      <dgm:prSet/>
      <dgm:spPr/>
      <dgm:t>
        <a:bodyPr/>
        <a:lstStyle/>
        <a:p>
          <a:endParaRPr lang="es-CL" b="1"/>
        </a:p>
      </dgm:t>
    </dgm:pt>
    <dgm:pt modelId="{C5A25C8B-2E10-457F-9AD8-1B316AA0DEC2}">
      <dgm:prSet phldrT="[Texto]"/>
      <dgm:spPr/>
      <dgm:t>
        <a:bodyPr/>
        <a:lstStyle/>
        <a:p>
          <a:r>
            <a:rPr lang="es-ES_tradnl" b="1" dirty="0"/>
            <a:t>Relato tradicional y oral que narra acontecimientos de carácter sagrado que se habrían realizado durante el origen del mundo.</a:t>
          </a:r>
          <a:endParaRPr lang="es-CL" b="1" dirty="0"/>
        </a:p>
      </dgm:t>
    </dgm:pt>
    <dgm:pt modelId="{9843A4E3-92DC-4D63-ACA7-D085C2C86837}" type="parTrans" cxnId="{954C4638-3786-48BA-9417-344B4742B9E3}">
      <dgm:prSet/>
      <dgm:spPr/>
      <dgm:t>
        <a:bodyPr/>
        <a:lstStyle/>
        <a:p>
          <a:endParaRPr lang="es-CL" b="1"/>
        </a:p>
      </dgm:t>
    </dgm:pt>
    <dgm:pt modelId="{CD4E9F1D-0E82-4EAD-B90D-E54199BCE093}" type="sibTrans" cxnId="{954C4638-3786-48BA-9417-344B4742B9E3}">
      <dgm:prSet/>
      <dgm:spPr/>
      <dgm:t>
        <a:bodyPr/>
        <a:lstStyle/>
        <a:p>
          <a:endParaRPr lang="es-CL" b="1"/>
        </a:p>
      </dgm:t>
    </dgm:pt>
    <dgm:pt modelId="{77CC21B0-70D1-4A79-A89E-3C0A35CD9E38}">
      <dgm:prSet phldrT="[Texto]"/>
      <dgm:spPr/>
      <dgm:t>
        <a:bodyPr/>
        <a:lstStyle/>
        <a:p>
          <a:r>
            <a:rPr lang="es-CL" b="1" dirty="0"/>
            <a:t>LA LEYENDA</a:t>
          </a:r>
        </a:p>
      </dgm:t>
    </dgm:pt>
    <dgm:pt modelId="{02CE6D49-F8B1-4900-A9F4-B5F468CEAC59}" type="parTrans" cxnId="{B95FBA1A-9DA2-46E3-97EF-64BFFAC84E8B}">
      <dgm:prSet/>
      <dgm:spPr/>
      <dgm:t>
        <a:bodyPr/>
        <a:lstStyle/>
        <a:p>
          <a:endParaRPr lang="es-CL" b="1"/>
        </a:p>
      </dgm:t>
    </dgm:pt>
    <dgm:pt modelId="{40B3EB3F-A72F-49AD-B194-F4FD7B6B793F}" type="sibTrans" cxnId="{B95FBA1A-9DA2-46E3-97EF-64BFFAC84E8B}">
      <dgm:prSet/>
      <dgm:spPr/>
      <dgm:t>
        <a:bodyPr/>
        <a:lstStyle/>
        <a:p>
          <a:endParaRPr lang="es-CL" b="1"/>
        </a:p>
      </dgm:t>
    </dgm:pt>
    <dgm:pt modelId="{137F61C0-C009-4735-8103-8BFB71B84708}">
      <dgm:prSet phldrT="[Texto]"/>
      <dgm:spPr/>
      <dgm:t>
        <a:bodyPr/>
        <a:lstStyle/>
        <a:p>
          <a:r>
            <a:rPr lang="es-ES_tradnl" b="1" dirty="0"/>
            <a:t>Narración de hechos misteriosos y fantásticos que se transmiten oralmente. Las leyendas se refieren a un personaje histórico, a la geografía de una zona o a un acontecimiento que pasa a formar parte de la tradición de un pueblo.</a:t>
          </a:r>
          <a:endParaRPr lang="es-CL" b="1" dirty="0"/>
        </a:p>
      </dgm:t>
    </dgm:pt>
    <dgm:pt modelId="{554AC41B-F393-4499-8733-76EC5A7EDF74}" type="parTrans" cxnId="{1ADFDB6E-333F-4C58-80FF-87FD23F2AB1A}">
      <dgm:prSet/>
      <dgm:spPr/>
      <dgm:t>
        <a:bodyPr/>
        <a:lstStyle/>
        <a:p>
          <a:endParaRPr lang="es-CL" b="1"/>
        </a:p>
      </dgm:t>
    </dgm:pt>
    <dgm:pt modelId="{50100B25-6A17-4DC5-AD82-C48F06A6AE2D}" type="sibTrans" cxnId="{1ADFDB6E-333F-4C58-80FF-87FD23F2AB1A}">
      <dgm:prSet/>
      <dgm:spPr/>
      <dgm:t>
        <a:bodyPr/>
        <a:lstStyle/>
        <a:p>
          <a:endParaRPr lang="es-CL" b="1"/>
        </a:p>
      </dgm:t>
    </dgm:pt>
    <dgm:pt modelId="{C398C562-8316-443F-ACF0-934BA560B83B}">
      <dgm:prSet phldrT="[Texto]"/>
      <dgm:spPr/>
      <dgm:t>
        <a:bodyPr/>
        <a:lstStyle/>
        <a:p>
          <a:r>
            <a:rPr lang="es-CL" b="1" dirty="0"/>
            <a:t>LA FÁBULA</a:t>
          </a:r>
        </a:p>
      </dgm:t>
    </dgm:pt>
    <dgm:pt modelId="{5ABB7001-066B-4381-BCC1-522F50494960}" type="parTrans" cxnId="{CD404845-A388-4CFD-9356-5626A0AFE6AB}">
      <dgm:prSet/>
      <dgm:spPr/>
      <dgm:t>
        <a:bodyPr/>
        <a:lstStyle/>
        <a:p>
          <a:endParaRPr lang="es-CL" b="1"/>
        </a:p>
      </dgm:t>
    </dgm:pt>
    <dgm:pt modelId="{49B9735B-74C9-4938-91F1-E7DECA669A00}" type="sibTrans" cxnId="{CD404845-A388-4CFD-9356-5626A0AFE6AB}">
      <dgm:prSet/>
      <dgm:spPr/>
      <dgm:t>
        <a:bodyPr/>
        <a:lstStyle/>
        <a:p>
          <a:endParaRPr lang="es-CL" b="1"/>
        </a:p>
      </dgm:t>
    </dgm:pt>
    <dgm:pt modelId="{F100DFB3-D400-4157-A5CF-D2D2323CEFFD}">
      <dgm:prSet phldrT="[Texto]"/>
      <dgm:spPr/>
      <dgm:t>
        <a:bodyPr/>
        <a:lstStyle/>
        <a:p>
          <a:r>
            <a:rPr lang="es-ES_tradnl" b="1" dirty="0"/>
            <a:t>Narración en la cual participan, generalmente animales, y se caracteriza por entregar siempre una moraleja o enseñanza.</a:t>
          </a:r>
          <a:endParaRPr lang="es-CL" b="1" dirty="0"/>
        </a:p>
      </dgm:t>
    </dgm:pt>
    <dgm:pt modelId="{F30A8E7A-9B00-4966-AECD-46B1460800EE}" type="parTrans" cxnId="{8D030551-45CE-4AA0-905E-D8B49CC26C34}">
      <dgm:prSet/>
      <dgm:spPr/>
      <dgm:t>
        <a:bodyPr/>
        <a:lstStyle/>
        <a:p>
          <a:endParaRPr lang="es-CL" b="1"/>
        </a:p>
      </dgm:t>
    </dgm:pt>
    <dgm:pt modelId="{FCAC89A5-62D3-4468-8415-61BB80E8155B}" type="sibTrans" cxnId="{8D030551-45CE-4AA0-905E-D8B49CC26C34}">
      <dgm:prSet/>
      <dgm:spPr/>
      <dgm:t>
        <a:bodyPr/>
        <a:lstStyle/>
        <a:p>
          <a:endParaRPr lang="es-CL" b="1"/>
        </a:p>
      </dgm:t>
    </dgm:pt>
    <dgm:pt modelId="{BB923E8F-DD5B-4982-896E-E64EB2221C5B}" type="pres">
      <dgm:prSet presAssocID="{32425796-E6E9-4737-964F-D8D583A7D791}" presName="Name0" presStyleCnt="0">
        <dgm:presLayoutVars>
          <dgm:dir/>
          <dgm:animLvl val="lvl"/>
          <dgm:resizeHandles val="exact"/>
        </dgm:presLayoutVars>
      </dgm:prSet>
      <dgm:spPr/>
    </dgm:pt>
    <dgm:pt modelId="{81C50000-757F-4C88-BAF8-3D63979E3AC9}" type="pres">
      <dgm:prSet presAssocID="{B9E0A84A-E6E7-4CF3-B157-5A6259570799}" presName="linNode" presStyleCnt="0"/>
      <dgm:spPr/>
    </dgm:pt>
    <dgm:pt modelId="{B0F0D28A-A04E-473F-8E4B-F574A880BB13}" type="pres">
      <dgm:prSet presAssocID="{B9E0A84A-E6E7-4CF3-B157-5A6259570799}" presName="parentText" presStyleLbl="node1" presStyleIdx="0" presStyleCnt="3">
        <dgm:presLayoutVars>
          <dgm:chMax val="1"/>
          <dgm:bulletEnabled val="1"/>
        </dgm:presLayoutVars>
      </dgm:prSet>
      <dgm:spPr/>
    </dgm:pt>
    <dgm:pt modelId="{856F271D-69CC-4E75-9FEE-FE75413A186A}" type="pres">
      <dgm:prSet presAssocID="{B9E0A84A-E6E7-4CF3-B157-5A6259570799}" presName="descendantText" presStyleLbl="alignAccFollowNode1" presStyleIdx="0" presStyleCnt="3">
        <dgm:presLayoutVars>
          <dgm:bulletEnabled val="1"/>
        </dgm:presLayoutVars>
      </dgm:prSet>
      <dgm:spPr/>
    </dgm:pt>
    <dgm:pt modelId="{16AD3A8F-8DC1-4462-A11F-C9032AE53074}" type="pres">
      <dgm:prSet presAssocID="{D5B5600E-1946-4B27-B2C1-6ED734A62A65}" presName="sp" presStyleCnt="0"/>
      <dgm:spPr/>
    </dgm:pt>
    <dgm:pt modelId="{A6ED0B95-9274-48DB-83EA-950095E9DAE2}" type="pres">
      <dgm:prSet presAssocID="{77CC21B0-70D1-4A79-A89E-3C0A35CD9E38}" presName="linNode" presStyleCnt="0"/>
      <dgm:spPr/>
    </dgm:pt>
    <dgm:pt modelId="{DBFAF237-67CC-419C-A9D1-5DC7227A48F6}" type="pres">
      <dgm:prSet presAssocID="{77CC21B0-70D1-4A79-A89E-3C0A35CD9E38}" presName="parentText" presStyleLbl="node1" presStyleIdx="1" presStyleCnt="3">
        <dgm:presLayoutVars>
          <dgm:chMax val="1"/>
          <dgm:bulletEnabled val="1"/>
        </dgm:presLayoutVars>
      </dgm:prSet>
      <dgm:spPr/>
    </dgm:pt>
    <dgm:pt modelId="{097C5C60-2DDE-47E8-9287-6582D1245F83}" type="pres">
      <dgm:prSet presAssocID="{77CC21B0-70D1-4A79-A89E-3C0A35CD9E38}" presName="descendantText" presStyleLbl="alignAccFollowNode1" presStyleIdx="1" presStyleCnt="3">
        <dgm:presLayoutVars>
          <dgm:bulletEnabled val="1"/>
        </dgm:presLayoutVars>
      </dgm:prSet>
      <dgm:spPr/>
    </dgm:pt>
    <dgm:pt modelId="{725504D2-902E-4D46-BA40-8815465BD9AD}" type="pres">
      <dgm:prSet presAssocID="{40B3EB3F-A72F-49AD-B194-F4FD7B6B793F}" presName="sp" presStyleCnt="0"/>
      <dgm:spPr/>
    </dgm:pt>
    <dgm:pt modelId="{2C9C8C85-D487-45D4-BBAE-E544B2ABA2B7}" type="pres">
      <dgm:prSet presAssocID="{C398C562-8316-443F-ACF0-934BA560B83B}" presName="linNode" presStyleCnt="0"/>
      <dgm:spPr/>
    </dgm:pt>
    <dgm:pt modelId="{3E4F79AE-9915-4843-ACC9-FE3412B7516A}" type="pres">
      <dgm:prSet presAssocID="{C398C562-8316-443F-ACF0-934BA560B83B}" presName="parentText" presStyleLbl="node1" presStyleIdx="2" presStyleCnt="3">
        <dgm:presLayoutVars>
          <dgm:chMax val="1"/>
          <dgm:bulletEnabled val="1"/>
        </dgm:presLayoutVars>
      </dgm:prSet>
      <dgm:spPr/>
    </dgm:pt>
    <dgm:pt modelId="{342C1859-11A4-4597-9AEC-CD598766E97C}" type="pres">
      <dgm:prSet presAssocID="{C398C562-8316-443F-ACF0-934BA560B83B}" presName="descendantText" presStyleLbl="alignAccFollowNode1" presStyleIdx="2" presStyleCnt="3">
        <dgm:presLayoutVars>
          <dgm:bulletEnabled val="1"/>
        </dgm:presLayoutVars>
      </dgm:prSet>
      <dgm:spPr/>
    </dgm:pt>
  </dgm:ptLst>
  <dgm:cxnLst>
    <dgm:cxn modelId="{787BC60E-DE19-4481-9F1B-5D20429506C1}" type="presOf" srcId="{C398C562-8316-443F-ACF0-934BA560B83B}" destId="{3E4F79AE-9915-4843-ACC9-FE3412B7516A}" srcOrd="0" destOrd="0" presId="urn:microsoft.com/office/officeart/2005/8/layout/vList5"/>
    <dgm:cxn modelId="{B95FBA1A-9DA2-46E3-97EF-64BFFAC84E8B}" srcId="{32425796-E6E9-4737-964F-D8D583A7D791}" destId="{77CC21B0-70D1-4A79-A89E-3C0A35CD9E38}" srcOrd="1" destOrd="0" parTransId="{02CE6D49-F8B1-4900-A9F4-B5F468CEAC59}" sibTransId="{40B3EB3F-A72F-49AD-B194-F4FD7B6B793F}"/>
    <dgm:cxn modelId="{EEE4EC1F-0BB7-4D66-AC6E-CDF461E2A274}" type="presOf" srcId="{C5A25C8B-2E10-457F-9AD8-1B316AA0DEC2}" destId="{856F271D-69CC-4E75-9FEE-FE75413A186A}" srcOrd="0" destOrd="0" presId="urn:microsoft.com/office/officeart/2005/8/layout/vList5"/>
    <dgm:cxn modelId="{954C4638-3786-48BA-9417-344B4742B9E3}" srcId="{B9E0A84A-E6E7-4CF3-B157-5A6259570799}" destId="{C5A25C8B-2E10-457F-9AD8-1B316AA0DEC2}" srcOrd="0" destOrd="0" parTransId="{9843A4E3-92DC-4D63-ACA7-D085C2C86837}" sibTransId="{CD4E9F1D-0E82-4EAD-B90D-E54199BCE093}"/>
    <dgm:cxn modelId="{CD404845-A388-4CFD-9356-5626A0AFE6AB}" srcId="{32425796-E6E9-4737-964F-D8D583A7D791}" destId="{C398C562-8316-443F-ACF0-934BA560B83B}" srcOrd="2" destOrd="0" parTransId="{5ABB7001-066B-4381-BCC1-522F50494960}" sibTransId="{49B9735B-74C9-4938-91F1-E7DECA669A00}"/>
    <dgm:cxn modelId="{43B44C4A-7C95-4387-95A0-834700B582AA}" type="presOf" srcId="{77CC21B0-70D1-4A79-A89E-3C0A35CD9E38}" destId="{DBFAF237-67CC-419C-A9D1-5DC7227A48F6}" srcOrd="0" destOrd="0" presId="urn:microsoft.com/office/officeart/2005/8/layout/vList5"/>
    <dgm:cxn modelId="{9DBA184E-903E-4F4C-B7C3-6DA9EF7B076E}" type="presOf" srcId="{B9E0A84A-E6E7-4CF3-B157-5A6259570799}" destId="{B0F0D28A-A04E-473F-8E4B-F574A880BB13}" srcOrd="0" destOrd="0" presId="urn:microsoft.com/office/officeart/2005/8/layout/vList5"/>
    <dgm:cxn modelId="{1ADFDB6E-333F-4C58-80FF-87FD23F2AB1A}" srcId="{77CC21B0-70D1-4A79-A89E-3C0A35CD9E38}" destId="{137F61C0-C009-4735-8103-8BFB71B84708}" srcOrd="0" destOrd="0" parTransId="{554AC41B-F393-4499-8733-76EC5A7EDF74}" sibTransId="{50100B25-6A17-4DC5-AD82-C48F06A6AE2D}"/>
    <dgm:cxn modelId="{8D030551-45CE-4AA0-905E-D8B49CC26C34}" srcId="{C398C562-8316-443F-ACF0-934BA560B83B}" destId="{F100DFB3-D400-4157-A5CF-D2D2323CEFFD}" srcOrd="0" destOrd="0" parTransId="{F30A8E7A-9B00-4966-AECD-46B1460800EE}" sibTransId="{FCAC89A5-62D3-4468-8415-61BB80E8155B}"/>
    <dgm:cxn modelId="{4509837C-3363-42EA-B678-FC922835E32C}" srcId="{32425796-E6E9-4737-964F-D8D583A7D791}" destId="{B9E0A84A-E6E7-4CF3-B157-5A6259570799}" srcOrd="0" destOrd="0" parTransId="{1D82B6D2-A108-467C-9F66-579E5DB8522F}" sibTransId="{D5B5600E-1946-4B27-B2C1-6ED734A62A65}"/>
    <dgm:cxn modelId="{563420C9-32F4-4B20-B659-5CCD65EF2B80}" type="presOf" srcId="{F100DFB3-D400-4157-A5CF-D2D2323CEFFD}" destId="{342C1859-11A4-4597-9AEC-CD598766E97C}" srcOrd="0" destOrd="0" presId="urn:microsoft.com/office/officeart/2005/8/layout/vList5"/>
    <dgm:cxn modelId="{6F923EE5-97DF-4BD4-B7DF-4693B4937E56}" type="presOf" srcId="{137F61C0-C009-4735-8103-8BFB71B84708}" destId="{097C5C60-2DDE-47E8-9287-6582D1245F83}" srcOrd="0" destOrd="0" presId="urn:microsoft.com/office/officeart/2005/8/layout/vList5"/>
    <dgm:cxn modelId="{975841F6-14A7-4E30-8C22-110C16AA0B61}" type="presOf" srcId="{32425796-E6E9-4737-964F-D8D583A7D791}" destId="{BB923E8F-DD5B-4982-896E-E64EB2221C5B}" srcOrd="0" destOrd="0" presId="urn:microsoft.com/office/officeart/2005/8/layout/vList5"/>
    <dgm:cxn modelId="{A4551034-2087-45D8-BF30-031C3A3780EF}" type="presParOf" srcId="{BB923E8F-DD5B-4982-896E-E64EB2221C5B}" destId="{81C50000-757F-4C88-BAF8-3D63979E3AC9}" srcOrd="0" destOrd="0" presId="urn:microsoft.com/office/officeart/2005/8/layout/vList5"/>
    <dgm:cxn modelId="{3A41FC41-00F5-44FE-967D-FF1DFB49F96B}" type="presParOf" srcId="{81C50000-757F-4C88-BAF8-3D63979E3AC9}" destId="{B0F0D28A-A04E-473F-8E4B-F574A880BB13}" srcOrd="0" destOrd="0" presId="urn:microsoft.com/office/officeart/2005/8/layout/vList5"/>
    <dgm:cxn modelId="{D8D64A02-58A3-468C-A11B-58CD8B5B78C4}" type="presParOf" srcId="{81C50000-757F-4C88-BAF8-3D63979E3AC9}" destId="{856F271D-69CC-4E75-9FEE-FE75413A186A}" srcOrd="1" destOrd="0" presId="urn:microsoft.com/office/officeart/2005/8/layout/vList5"/>
    <dgm:cxn modelId="{3357944A-E982-44FE-B8D3-5985810EF3C7}" type="presParOf" srcId="{BB923E8F-DD5B-4982-896E-E64EB2221C5B}" destId="{16AD3A8F-8DC1-4462-A11F-C9032AE53074}" srcOrd="1" destOrd="0" presId="urn:microsoft.com/office/officeart/2005/8/layout/vList5"/>
    <dgm:cxn modelId="{A6BFB854-058F-47C6-A096-F206F30B154A}" type="presParOf" srcId="{BB923E8F-DD5B-4982-896E-E64EB2221C5B}" destId="{A6ED0B95-9274-48DB-83EA-950095E9DAE2}" srcOrd="2" destOrd="0" presId="urn:microsoft.com/office/officeart/2005/8/layout/vList5"/>
    <dgm:cxn modelId="{EF6525CE-003D-4367-B623-6C7F8CB80E97}" type="presParOf" srcId="{A6ED0B95-9274-48DB-83EA-950095E9DAE2}" destId="{DBFAF237-67CC-419C-A9D1-5DC7227A48F6}" srcOrd="0" destOrd="0" presId="urn:microsoft.com/office/officeart/2005/8/layout/vList5"/>
    <dgm:cxn modelId="{90A7B860-BAF9-4183-89BB-66FDE95284A1}" type="presParOf" srcId="{A6ED0B95-9274-48DB-83EA-950095E9DAE2}" destId="{097C5C60-2DDE-47E8-9287-6582D1245F83}" srcOrd="1" destOrd="0" presId="urn:microsoft.com/office/officeart/2005/8/layout/vList5"/>
    <dgm:cxn modelId="{E5D19662-AE2E-4B7E-9C4B-CD66F7DA5A60}" type="presParOf" srcId="{BB923E8F-DD5B-4982-896E-E64EB2221C5B}" destId="{725504D2-902E-4D46-BA40-8815465BD9AD}" srcOrd="3" destOrd="0" presId="urn:microsoft.com/office/officeart/2005/8/layout/vList5"/>
    <dgm:cxn modelId="{7B4CF20B-BC13-4C0F-955C-C36EDDB7108F}" type="presParOf" srcId="{BB923E8F-DD5B-4982-896E-E64EB2221C5B}" destId="{2C9C8C85-D487-45D4-BBAE-E544B2ABA2B7}" srcOrd="4" destOrd="0" presId="urn:microsoft.com/office/officeart/2005/8/layout/vList5"/>
    <dgm:cxn modelId="{FD2B0C8F-25EF-4093-AA01-929F2AC57097}" type="presParOf" srcId="{2C9C8C85-D487-45D4-BBAE-E544B2ABA2B7}" destId="{3E4F79AE-9915-4843-ACC9-FE3412B7516A}" srcOrd="0" destOrd="0" presId="urn:microsoft.com/office/officeart/2005/8/layout/vList5"/>
    <dgm:cxn modelId="{BDDE0CBF-F9AC-42DD-910A-E6F0AB100A47}" type="presParOf" srcId="{2C9C8C85-D487-45D4-BBAE-E544B2ABA2B7}" destId="{342C1859-11A4-4597-9AEC-CD598766E97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816CCF-A31C-4D34-A3CC-C3C517E1575F}"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es-CL"/>
        </a:p>
      </dgm:t>
    </dgm:pt>
    <dgm:pt modelId="{B245E7A4-7F8E-4E9D-AC23-4B70678B301A}">
      <dgm:prSet/>
      <dgm:spPr/>
      <dgm:t>
        <a:bodyPr/>
        <a:lstStyle/>
        <a:p>
          <a:pPr rtl="0"/>
          <a:r>
            <a:rPr lang="es-CL" b="1"/>
            <a:t>COMO YA DIJIMOS, EL NARRADOR ES DIFERENTE AL AUTOR.</a:t>
          </a:r>
        </a:p>
      </dgm:t>
    </dgm:pt>
    <dgm:pt modelId="{B0543B2D-6855-4691-83A3-AC2B9D7CE030}" type="parTrans" cxnId="{62B577B9-D7B2-41FB-9066-CE859BB78D0A}">
      <dgm:prSet/>
      <dgm:spPr/>
      <dgm:t>
        <a:bodyPr/>
        <a:lstStyle/>
        <a:p>
          <a:endParaRPr lang="es-CL" b="1"/>
        </a:p>
      </dgm:t>
    </dgm:pt>
    <dgm:pt modelId="{E42ED7B1-EA46-4B3E-AE26-43B5052384C2}" type="sibTrans" cxnId="{62B577B9-D7B2-41FB-9066-CE859BB78D0A}">
      <dgm:prSet/>
      <dgm:spPr/>
      <dgm:t>
        <a:bodyPr/>
        <a:lstStyle/>
        <a:p>
          <a:endParaRPr lang="es-CL" b="1"/>
        </a:p>
      </dgm:t>
    </dgm:pt>
    <dgm:pt modelId="{3F20B6E3-1B8E-468B-85B0-0075A0C48BAA}">
      <dgm:prSet/>
      <dgm:spPr/>
      <dgm:t>
        <a:bodyPr/>
        <a:lstStyle/>
        <a:p>
          <a:pPr rtl="0"/>
          <a:r>
            <a:rPr lang="es-CL" b="1" dirty="0"/>
            <a:t>EL NARRADOR SIEMPRE CUENTA LA HISTORIA DESDE UN PUNTO DE VISTA PARTICULAR.</a:t>
          </a:r>
        </a:p>
      </dgm:t>
    </dgm:pt>
    <dgm:pt modelId="{48976476-15D4-41D0-8324-76CE874E2878}" type="parTrans" cxnId="{228007BF-7E23-4A7A-9A76-F48764B86C2A}">
      <dgm:prSet/>
      <dgm:spPr/>
      <dgm:t>
        <a:bodyPr/>
        <a:lstStyle/>
        <a:p>
          <a:endParaRPr lang="es-CL" b="1"/>
        </a:p>
      </dgm:t>
    </dgm:pt>
    <dgm:pt modelId="{1116396B-F257-45CA-8860-E6DE6EC6ED2C}" type="sibTrans" cxnId="{228007BF-7E23-4A7A-9A76-F48764B86C2A}">
      <dgm:prSet/>
      <dgm:spPr/>
      <dgm:t>
        <a:bodyPr/>
        <a:lstStyle/>
        <a:p>
          <a:endParaRPr lang="es-CL" b="1"/>
        </a:p>
      </dgm:t>
    </dgm:pt>
    <dgm:pt modelId="{0950B98B-FB70-4E9C-B501-1D3C8D260C57}">
      <dgm:prSet/>
      <dgm:spPr/>
      <dgm:t>
        <a:bodyPr/>
        <a:lstStyle/>
        <a:p>
          <a:pPr rtl="0"/>
          <a:r>
            <a:rPr lang="es-CL" b="1"/>
            <a:t>A PARTIR DE ESTE PUNTO DE VISTA RECIBIRÁ UN NOMBRE Y PERTENECERÁ A UN DETERMINADO TIPO DE NARRADOR.</a:t>
          </a:r>
        </a:p>
      </dgm:t>
    </dgm:pt>
    <dgm:pt modelId="{7D7C2D81-8A8B-4108-9E88-F70439F25E10}" type="parTrans" cxnId="{598367F7-BAEC-47A1-B984-29625D945E7C}">
      <dgm:prSet/>
      <dgm:spPr/>
      <dgm:t>
        <a:bodyPr/>
        <a:lstStyle/>
        <a:p>
          <a:endParaRPr lang="es-CL" b="1"/>
        </a:p>
      </dgm:t>
    </dgm:pt>
    <dgm:pt modelId="{33B81B9E-8854-49C7-9BBC-E375EC251BA8}" type="sibTrans" cxnId="{598367F7-BAEC-47A1-B984-29625D945E7C}">
      <dgm:prSet/>
      <dgm:spPr/>
      <dgm:t>
        <a:bodyPr/>
        <a:lstStyle/>
        <a:p>
          <a:endParaRPr lang="es-CL" b="1"/>
        </a:p>
      </dgm:t>
    </dgm:pt>
    <dgm:pt modelId="{F49DA3D1-DB1E-4932-A3E1-1FE638B3DB20}">
      <dgm:prSet/>
      <dgm:spPr/>
      <dgm:t>
        <a:bodyPr/>
        <a:lstStyle/>
        <a:p>
          <a:pPr rtl="0"/>
          <a:r>
            <a:rPr lang="es-CL" b="1"/>
            <a:t>AHORA VEAMOS CUALES SON LOS PUNTOS DE VISTAS Y LOS TIPOS DE NARRADOR EXISTENTES…</a:t>
          </a:r>
        </a:p>
      </dgm:t>
    </dgm:pt>
    <dgm:pt modelId="{F675F09C-1FCD-41F5-9758-39E4F5935503}" type="parTrans" cxnId="{D73DB9CF-872C-44CC-86B3-62449A1E43AA}">
      <dgm:prSet/>
      <dgm:spPr/>
      <dgm:t>
        <a:bodyPr/>
        <a:lstStyle/>
        <a:p>
          <a:endParaRPr lang="es-CL" b="1"/>
        </a:p>
      </dgm:t>
    </dgm:pt>
    <dgm:pt modelId="{5C9C7B05-B005-4898-9EBC-FCEAB050D29D}" type="sibTrans" cxnId="{D73DB9CF-872C-44CC-86B3-62449A1E43AA}">
      <dgm:prSet/>
      <dgm:spPr/>
      <dgm:t>
        <a:bodyPr/>
        <a:lstStyle/>
        <a:p>
          <a:endParaRPr lang="es-CL" b="1"/>
        </a:p>
      </dgm:t>
    </dgm:pt>
    <dgm:pt modelId="{AB204E4B-438A-480A-A532-71D0198E3509}" type="pres">
      <dgm:prSet presAssocID="{B1816CCF-A31C-4D34-A3CC-C3C517E1575F}" presName="linear" presStyleCnt="0">
        <dgm:presLayoutVars>
          <dgm:animLvl val="lvl"/>
          <dgm:resizeHandles val="exact"/>
        </dgm:presLayoutVars>
      </dgm:prSet>
      <dgm:spPr/>
    </dgm:pt>
    <dgm:pt modelId="{50C49BE0-F26E-4694-A49D-0234CBEF0FF8}" type="pres">
      <dgm:prSet presAssocID="{B245E7A4-7F8E-4E9D-AC23-4B70678B301A}" presName="parentText" presStyleLbl="node1" presStyleIdx="0" presStyleCnt="4">
        <dgm:presLayoutVars>
          <dgm:chMax val="0"/>
          <dgm:bulletEnabled val="1"/>
        </dgm:presLayoutVars>
      </dgm:prSet>
      <dgm:spPr/>
    </dgm:pt>
    <dgm:pt modelId="{436647D7-FDEC-4043-B8B6-BE2A0EB56146}" type="pres">
      <dgm:prSet presAssocID="{E42ED7B1-EA46-4B3E-AE26-43B5052384C2}" presName="spacer" presStyleCnt="0"/>
      <dgm:spPr/>
    </dgm:pt>
    <dgm:pt modelId="{564FFEE6-E99F-4621-BA26-F9468AFB96ED}" type="pres">
      <dgm:prSet presAssocID="{3F20B6E3-1B8E-468B-85B0-0075A0C48BAA}" presName="parentText" presStyleLbl="node1" presStyleIdx="1" presStyleCnt="4">
        <dgm:presLayoutVars>
          <dgm:chMax val="0"/>
          <dgm:bulletEnabled val="1"/>
        </dgm:presLayoutVars>
      </dgm:prSet>
      <dgm:spPr/>
    </dgm:pt>
    <dgm:pt modelId="{792AD23A-6697-4B4C-AC4B-D6D45F5F2487}" type="pres">
      <dgm:prSet presAssocID="{1116396B-F257-45CA-8860-E6DE6EC6ED2C}" presName="spacer" presStyleCnt="0"/>
      <dgm:spPr/>
    </dgm:pt>
    <dgm:pt modelId="{A45C4526-9BD7-4320-A22F-0AC354BAF47B}" type="pres">
      <dgm:prSet presAssocID="{0950B98B-FB70-4E9C-B501-1D3C8D260C57}" presName="parentText" presStyleLbl="node1" presStyleIdx="2" presStyleCnt="4">
        <dgm:presLayoutVars>
          <dgm:chMax val="0"/>
          <dgm:bulletEnabled val="1"/>
        </dgm:presLayoutVars>
      </dgm:prSet>
      <dgm:spPr/>
    </dgm:pt>
    <dgm:pt modelId="{15AECD56-B308-4D43-88DA-5480111F7B57}" type="pres">
      <dgm:prSet presAssocID="{33B81B9E-8854-49C7-9BBC-E375EC251BA8}" presName="spacer" presStyleCnt="0"/>
      <dgm:spPr/>
    </dgm:pt>
    <dgm:pt modelId="{82E42C5E-8F68-4D0C-A540-BEE4362147C0}" type="pres">
      <dgm:prSet presAssocID="{F49DA3D1-DB1E-4932-A3E1-1FE638B3DB20}" presName="parentText" presStyleLbl="node1" presStyleIdx="3" presStyleCnt="4">
        <dgm:presLayoutVars>
          <dgm:chMax val="0"/>
          <dgm:bulletEnabled val="1"/>
        </dgm:presLayoutVars>
      </dgm:prSet>
      <dgm:spPr/>
    </dgm:pt>
  </dgm:ptLst>
  <dgm:cxnLst>
    <dgm:cxn modelId="{70997000-5DBB-4630-A1DB-8B62C32A54F0}" type="presOf" srcId="{0950B98B-FB70-4E9C-B501-1D3C8D260C57}" destId="{A45C4526-9BD7-4320-A22F-0AC354BAF47B}" srcOrd="0" destOrd="0" presId="urn:microsoft.com/office/officeart/2005/8/layout/vList2"/>
    <dgm:cxn modelId="{7F332A18-D039-4EC8-9C6D-0C9AB6F81D82}" type="presOf" srcId="{B245E7A4-7F8E-4E9D-AC23-4B70678B301A}" destId="{50C49BE0-F26E-4694-A49D-0234CBEF0FF8}" srcOrd="0" destOrd="0" presId="urn:microsoft.com/office/officeart/2005/8/layout/vList2"/>
    <dgm:cxn modelId="{3BBC311C-5EA8-4530-8741-87405BA46897}" type="presOf" srcId="{F49DA3D1-DB1E-4932-A3E1-1FE638B3DB20}" destId="{82E42C5E-8F68-4D0C-A540-BEE4362147C0}" srcOrd="0" destOrd="0" presId="urn:microsoft.com/office/officeart/2005/8/layout/vList2"/>
    <dgm:cxn modelId="{4593BD37-8EB9-49ED-8F66-242B4186AA7C}" type="presOf" srcId="{3F20B6E3-1B8E-468B-85B0-0075A0C48BAA}" destId="{564FFEE6-E99F-4621-BA26-F9468AFB96ED}" srcOrd="0" destOrd="0" presId="urn:microsoft.com/office/officeart/2005/8/layout/vList2"/>
    <dgm:cxn modelId="{9A56EB58-9838-4311-B01A-EEFAE4F1A14A}" type="presOf" srcId="{B1816CCF-A31C-4D34-A3CC-C3C517E1575F}" destId="{AB204E4B-438A-480A-A532-71D0198E3509}" srcOrd="0" destOrd="0" presId="urn:microsoft.com/office/officeart/2005/8/layout/vList2"/>
    <dgm:cxn modelId="{62B577B9-D7B2-41FB-9066-CE859BB78D0A}" srcId="{B1816CCF-A31C-4D34-A3CC-C3C517E1575F}" destId="{B245E7A4-7F8E-4E9D-AC23-4B70678B301A}" srcOrd="0" destOrd="0" parTransId="{B0543B2D-6855-4691-83A3-AC2B9D7CE030}" sibTransId="{E42ED7B1-EA46-4B3E-AE26-43B5052384C2}"/>
    <dgm:cxn modelId="{228007BF-7E23-4A7A-9A76-F48764B86C2A}" srcId="{B1816CCF-A31C-4D34-A3CC-C3C517E1575F}" destId="{3F20B6E3-1B8E-468B-85B0-0075A0C48BAA}" srcOrd="1" destOrd="0" parTransId="{48976476-15D4-41D0-8324-76CE874E2878}" sibTransId="{1116396B-F257-45CA-8860-E6DE6EC6ED2C}"/>
    <dgm:cxn modelId="{D73DB9CF-872C-44CC-86B3-62449A1E43AA}" srcId="{B1816CCF-A31C-4D34-A3CC-C3C517E1575F}" destId="{F49DA3D1-DB1E-4932-A3E1-1FE638B3DB20}" srcOrd="3" destOrd="0" parTransId="{F675F09C-1FCD-41F5-9758-39E4F5935503}" sibTransId="{5C9C7B05-B005-4898-9EBC-FCEAB050D29D}"/>
    <dgm:cxn modelId="{598367F7-BAEC-47A1-B984-29625D945E7C}" srcId="{B1816CCF-A31C-4D34-A3CC-C3C517E1575F}" destId="{0950B98B-FB70-4E9C-B501-1D3C8D260C57}" srcOrd="2" destOrd="0" parTransId="{7D7C2D81-8A8B-4108-9E88-F70439F25E10}" sibTransId="{33B81B9E-8854-49C7-9BBC-E375EC251BA8}"/>
    <dgm:cxn modelId="{11EE58AD-A1F5-4AA1-9EA4-1B50A6CEA980}" type="presParOf" srcId="{AB204E4B-438A-480A-A532-71D0198E3509}" destId="{50C49BE0-F26E-4694-A49D-0234CBEF0FF8}" srcOrd="0" destOrd="0" presId="urn:microsoft.com/office/officeart/2005/8/layout/vList2"/>
    <dgm:cxn modelId="{1FF34005-BD59-44D7-A082-3737980A8311}" type="presParOf" srcId="{AB204E4B-438A-480A-A532-71D0198E3509}" destId="{436647D7-FDEC-4043-B8B6-BE2A0EB56146}" srcOrd="1" destOrd="0" presId="urn:microsoft.com/office/officeart/2005/8/layout/vList2"/>
    <dgm:cxn modelId="{6EE3B5D9-6F00-4E44-B87B-8A71B4C0A84D}" type="presParOf" srcId="{AB204E4B-438A-480A-A532-71D0198E3509}" destId="{564FFEE6-E99F-4621-BA26-F9468AFB96ED}" srcOrd="2" destOrd="0" presId="urn:microsoft.com/office/officeart/2005/8/layout/vList2"/>
    <dgm:cxn modelId="{8FC33586-442D-4453-8394-20D974E8D9A3}" type="presParOf" srcId="{AB204E4B-438A-480A-A532-71D0198E3509}" destId="{792AD23A-6697-4B4C-AC4B-D6D45F5F2487}" srcOrd="3" destOrd="0" presId="urn:microsoft.com/office/officeart/2005/8/layout/vList2"/>
    <dgm:cxn modelId="{B92E167A-5AD3-4046-A477-FAE06B242860}" type="presParOf" srcId="{AB204E4B-438A-480A-A532-71D0198E3509}" destId="{A45C4526-9BD7-4320-A22F-0AC354BAF47B}" srcOrd="4" destOrd="0" presId="urn:microsoft.com/office/officeart/2005/8/layout/vList2"/>
    <dgm:cxn modelId="{040FF3C2-F0D1-4B7D-A261-BDDEBDB2249E}" type="presParOf" srcId="{AB204E4B-438A-480A-A532-71D0198E3509}" destId="{15AECD56-B308-4D43-88DA-5480111F7B57}" srcOrd="5" destOrd="0" presId="urn:microsoft.com/office/officeart/2005/8/layout/vList2"/>
    <dgm:cxn modelId="{F0B32415-03B7-4474-B556-1209AD7018E3}" type="presParOf" srcId="{AB204E4B-438A-480A-A532-71D0198E3509}" destId="{82E42C5E-8F68-4D0C-A540-BEE4362147C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8339B7A-78C2-4A9B-BB75-EE2C58B4B287}" type="doc">
      <dgm:prSet loTypeId="urn:microsoft.com/office/officeart/2005/8/layout/vList5" loCatId="list" qsTypeId="urn:microsoft.com/office/officeart/2005/8/quickstyle/3d2" qsCatId="3D" csTypeId="urn:microsoft.com/office/officeart/2005/8/colors/colorful2" csCatId="colorful" phldr="1"/>
      <dgm:spPr/>
      <dgm:t>
        <a:bodyPr/>
        <a:lstStyle/>
        <a:p>
          <a:endParaRPr lang="es-CL"/>
        </a:p>
      </dgm:t>
    </dgm:pt>
    <dgm:pt modelId="{0611C9AD-48C2-47EA-9AE6-D3221E6D6FCA}">
      <dgm:prSet phldrT="[Texto]"/>
      <dgm:spPr/>
      <dgm:t>
        <a:bodyPr/>
        <a:lstStyle/>
        <a:p>
          <a:r>
            <a:rPr lang="es-CL" dirty="0"/>
            <a:t>NARRADOR HOMODIEGÉTICO</a:t>
          </a:r>
        </a:p>
      </dgm:t>
    </dgm:pt>
    <dgm:pt modelId="{C5D27C53-60A9-4FAF-8427-234B45EE6CBB}" type="parTrans" cxnId="{E082773F-E17A-43DA-AA0B-9912C175EABF}">
      <dgm:prSet/>
      <dgm:spPr/>
      <dgm:t>
        <a:bodyPr/>
        <a:lstStyle/>
        <a:p>
          <a:endParaRPr lang="es-CL"/>
        </a:p>
      </dgm:t>
    </dgm:pt>
    <dgm:pt modelId="{55E7D61B-DB9A-4FEB-8F73-A9C54BF75A03}" type="sibTrans" cxnId="{E082773F-E17A-43DA-AA0B-9912C175EABF}">
      <dgm:prSet/>
      <dgm:spPr/>
      <dgm:t>
        <a:bodyPr/>
        <a:lstStyle/>
        <a:p>
          <a:endParaRPr lang="es-CL"/>
        </a:p>
      </dgm:t>
    </dgm:pt>
    <dgm:pt modelId="{531BD11B-D4D7-43CD-82CD-84CF8FA397AB}">
      <dgm:prSet phldrT="[Texto]"/>
      <dgm:spPr/>
      <dgm:t>
        <a:bodyPr/>
        <a:lstStyle/>
        <a:p>
          <a:r>
            <a:rPr lang="es-ES_tradnl" dirty="0"/>
            <a:t>Es el narrador </a:t>
          </a:r>
          <a:r>
            <a:rPr lang="es-ES_tradnl" b="1" dirty="0"/>
            <a:t>presente como personaje </a:t>
          </a:r>
          <a:r>
            <a:rPr lang="es-ES_tradnl" dirty="0"/>
            <a:t>de la acción del relato. La visión del narrador se hace desde el interior del personaje da cuenta de la historia relatada desde su propia experiencia como participante. </a:t>
          </a:r>
          <a:endParaRPr lang="es-CL" dirty="0"/>
        </a:p>
      </dgm:t>
    </dgm:pt>
    <dgm:pt modelId="{84D854F7-54FC-4774-AEFA-B12ED2FABC87}" type="parTrans" cxnId="{F9881AF5-2515-4311-AE85-C6E013E7946C}">
      <dgm:prSet/>
      <dgm:spPr/>
      <dgm:t>
        <a:bodyPr/>
        <a:lstStyle/>
        <a:p>
          <a:endParaRPr lang="es-CL"/>
        </a:p>
      </dgm:t>
    </dgm:pt>
    <dgm:pt modelId="{0A2D893D-8D74-4A8A-9F9C-CE0E05AFBD74}" type="sibTrans" cxnId="{F9881AF5-2515-4311-AE85-C6E013E7946C}">
      <dgm:prSet/>
      <dgm:spPr/>
      <dgm:t>
        <a:bodyPr/>
        <a:lstStyle/>
        <a:p>
          <a:endParaRPr lang="es-CL"/>
        </a:p>
      </dgm:t>
    </dgm:pt>
    <dgm:pt modelId="{CBC82997-55FF-4111-B05D-40DA3E114A43}">
      <dgm:prSet phldrT="[Texto]"/>
      <dgm:spPr/>
      <dgm:t>
        <a:bodyPr/>
        <a:lstStyle/>
        <a:p>
          <a:r>
            <a:rPr lang="es-CL" dirty="0"/>
            <a:t>NARRADOR HETERODIEGÉTICO</a:t>
          </a:r>
        </a:p>
      </dgm:t>
    </dgm:pt>
    <dgm:pt modelId="{1ADB558F-5280-40E6-AB49-5F5E3441D75D}" type="parTrans" cxnId="{4010ACC4-0404-4187-A23C-D7CF76D2C8F7}">
      <dgm:prSet/>
      <dgm:spPr/>
      <dgm:t>
        <a:bodyPr/>
        <a:lstStyle/>
        <a:p>
          <a:endParaRPr lang="es-CL"/>
        </a:p>
      </dgm:t>
    </dgm:pt>
    <dgm:pt modelId="{7524F827-82F0-4B30-A378-17642483E87A}" type="sibTrans" cxnId="{4010ACC4-0404-4187-A23C-D7CF76D2C8F7}">
      <dgm:prSet/>
      <dgm:spPr/>
      <dgm:t>
        <a:bodyPr/>
        <a:lstStyle/>
        <a:p>
          <a:endParaRPr lang="es-CL"/>
        </a:p>
      </dgm:t>
    </dgm:pt>
    <dgm:pt modelId="{F48DD65A-DD1A-4AFF-BBFB-EB214479207F}">
      <dgm:prSet phldrT="[Texto]"/>
      <dgm:spPr/>
      <dgm:t>
        <a:bodyPr/>
        <a:lstStyle/>
        <a:p>
          <a:r>
            <a:rPr lang="es-ES" dirty="0"/>
            <a:t>Es el Narrador que no forma parte de la historia  y que no se sitúa desde el punto de vista de los personajes. </a:t>
          </a:r>
          <a:endParaRPr lang="es-CL" dirty="0"/>
        </a:p>
      </dgm:t>
    </dgm:pt>
    <dgm:pt modelId="{6B30D6A4-FF2A-4865-BB70-3DEA7EF0E6F8}" type="parTrans" cxnId="{9D08A493-9246-441E-A9F4-F86CA702363E}">
      <dgm:prSet/>
      <dgm:spPr/>
      <dgm:t>
        <a:bodyPr/>
        <a:lstStyle/>
        <a:p>
          <a:endParaRPr lang="es-CL"/>
        </a:p>
      </dgm:t>
    </dgm:pt>
    <dgm:pt modelId="{35F2446C-CD27-45DA-8917-03B5756901E9}" type="sibTrans" cxnId="{9D08A493-9246-441E-A9F4-F86CA702363E}">
      <dgm:prSet/>
      <dgm:spPr/>
      <dgm:t>
        <a:bodyPr/>
        <a:lstStyle/>
        <a:p>
          <a:endParaRPr lang="es-CL"/>
        </a:p>
      </dgm:t>
    </dgm:pt>
    <dgm:pt modelId="{2A308DA9-17B5-4BBD-85D7-3674F3EAF629}">
      <dgm:prSet phldrT="[Texto]"/>
      <dgm:spPr/>
      <dgm:t>
        <a:bodyPr/>
        <a:lstStyle/>
        <a:p>
          <a:r>
            <a:rPr lang="es-ES_tradnl" dirty="0"/>
            <a:t>Generalmente utiliza la primera persona narrativa para relatar la historia (yo, Nosotras, nosotros)</a:t>
          </a:r>
          <a:endParaRPr lang="es-CL" dirty="0"/>
        </a:p>
      </dgm:t>
    </dgm:pt>
    <dgm:pt modelId="{A2E62243-B35A-490B-A097-F47B045A77B9}" type="parTrans" cxnId="{23D2CEC5-E0B2-47D7-9AE8-8AFA5E7328B7}">
      <dgm:prSet/>
      <dgm:spPr/>
      <dgm:t>
        <a:bodyPr/>
        <a:lstStyle/>
        <a:p>
          <a:endParaRPr lang="es-CL"/>
        </a:p>
      </dgm:t>
    </dgm:pt>
    <dgm:pt modelId="{B530855F-B535-494E-92EE-E49BDFF6F9ED}" type="sibTrans" cxnId="{23D2CEC5-E0B2-47D7-9AE8-8AFA5E7328B7}">
      <dgm:prSet/>
      <dgm:spPr/>
      <dgm:t>
        <a:bodyPr/>
        <a:lstStyle/>
        <a:p>
          <a:endParaRPr lang="es-CL"/>
        </a:p>
      </dgm:t>
    </dgm:pt>
    <dgm:pt modelId="{A19E02E7-DA7C-4F8B-8FBE-F6FFB50B161F}">
      <dgm:prSet phldrT="[Texto]"/>
      <dgm:spPr/>
      <dgm:t>
        <a:bodyPr/>
        <a:lstStyle/>
        <a:p>
          <a:r>
            <a:rPr lang="es-ES" dirty="0"/>
            <a:t>Generalmente este tipo de narrador utiliza la tercera persona (EL, ELLA, ELLOS, ELLAS).</a:t>
          </a:r>
          <a:endParaRPr lang="es-CL" dirty="0"/>
        </a:p>
      </dgm:t>
    </dgm:pt>
    <dgm:pt modelId="{BEDE87DB-51D0-4B8C-9CA8-630A50681B80}" type="parTrans" cxnId="{D09E8ECF-952F-4395-BF85-D94FF56FB441}">
      <dgm:prSet/>
      <dgm:spPr/>
    </dgm:pt>
    <dgm:pt modelId="{D7EF2239-F3EA-4FA8-BCDD-B827C19CB061}" type="sibTrans" cxnId="{D09E8ECF-952F-4395-BF85-D94FF56FB441}">
      <dgm:prSet/>
      <dgm:spPr/>
    </dgm:pt>
    <dgm:pt modelId="{5B749A45-D239-4980-BC98-D0416CA3A1BE}" type="pres">
      <dgm:prSet presAssocID="{18339B7A-78C2-4A9B-BB75-EE2C58B4B287}" presName="Name0" presStyleCnt="0">
        <dgm:presLayoutVars>
          <dgm:dir/>
          <dgm:animLvl val="lvl"/>
          <dgm:resizeHandles val="exact"/>
        </dgm:presLayoutVars>
      </dgm:prSet>
      <dgm:spPr/>
    </dgm:pt>
    <dgm:pt modelId="{7B80918D-BD24-464A-B54F-CE1AFE5250D3}" type="pres">
      <dgm:prSet presAssocID="{0611C9AD-48C2-47EA-9AE6-D3221E6D6FCA}" presName="linNode" presStyleCnt="0"/>
      <dgm:spPr/>
    </dgm:pt>
    <dgm:pt modelId="{7D40C19B-94B2-48BA-B995-E5A784FE6BE8}" type="pres">
      <dgm:prSet presAssocID="{0611C9AD-48C2-47EA-9AE6-D3221E6D6FCA}" presName="parentText" presStyleLbl="node1" presStyleIdx="0" presStyleCnt="2" custScaleX="94682" custScaleY="74990">
        <dgm:presLayoutVars>
          <dgm:chMax val="1"/>
          <dgm:bulletEnabled val="1"/>
        </dgm:presLayoutVars>
      </dgm:prSet>
      <dgm:spPr/>
    </dgm:pt>
    <dgm:pt modelId="{027AE861-82F6-4022-9C10-AF62E37CD534}" type="pres">
      <dgm:prSet presAssocID="{0611C9AD-48C2-47EA-9AE6-D3221E6D6FCA}" presName="descendantText" presStyleLbl="alignAccFollowNode1" presStyleIdx="0" presStyleCnt="2">
        <dgm:presLayoutVars>
          <dgm:bulletEnabled val="1"/>
        </dgm:presLayoutVars>
      </dgm:prSet>
      <dgm:spPr/>
    </dgm:pt>
    <dgm:pt modelId="{6DBD0257-236F-4C27-B2E4-6DBF89EEA42C}" type="pres">
      <dgm:prSet presAssocID="{55E7D61B-DB9A-4FEB-8F73-A9C54BF75A03}" presName="sp" presStyleCnt="0"/>
      <dgm:spPr/>
    </dgm:pt>
    <dgm:pt modelId="{3BF3F0FF-77BE-4CA0-938F-A5D9DF12A5A6}" type="pres">
      <dgm:prSet presAssocID="{CBC82997-55FF-4111-B05D-40DA3E114A43}" presName="linNode" presStyleCnt="0"/>
      <dgm:spPr/>
    </dgm:pt>
    <dgm:pt modelId="{538E2CA4-506A-492E-B8A0-D3AED6498493}" type="pres">
      <dgm:prSet presAssocID="{CBC82997-55FF-4111-B05D-40DA3E114A43}" presName="parentText" presStyleLbl="node1" presStyleIdx="1" presStyleCnt="2" custScaleX="94682" custScaleY="75157">
        <dgm:presLayoutVars>
          <dgm:chMax val="1"/>
          <dgm:bulletEnabled val="1"/>
        </dgm:presLayoutVars>
      </dgm:prSet>
      <dgm:spPr/>
    </dgm:pt>
    <dgm:pt modelId="{F5792587-E075-45F1-BC22-13E01F95478A}" type="pres">
      <dgm:prSet presAssocID="{CBC82997-55FF-4111-B05D-40DA3E114A43}" presName="descendantText" presStyleLbl="alignAccFollowNode1" presStyleIdx="1" presStyleCnt="2">
        <dgm:presLayoutVars>
          <dgm:bulletEnabled val="1"/>
        </dgm:presLayoutVars>
      </dgm:prSet>
      <dgm:spPr/>
    </dgm:pt>
  </dgm:ptLst>
  <dgm:cxnLst>
    <dgm:cxn modelId="{1DBABC20-0741-4FC7-B390-4672072B13DD}" type="presOf" srcId="{0611C9AD-48C2-47EA-9AE6-D3221E6D6FCA}" destId="{7D40C19B-94B2-48BA-B995-E5A784FE6BE8}" srcOrd="0" destOrd="0" presId="urn:microsoft.com/office/officeart/2005/8/layout/vList5"/>
    <dgm:cxn modelId="{4EAEA42D-690C-45DF-997C-A437D4FD9AE1}" type="presOf" srcId="{CBC82997-55FF-4111-B05D-40DA3E114A43}" destId="{538E2CA4-506A-492E-B8A0-D3AED6498493}" srcOrd="0" destOrd="0" presId="urn:microsoft.com/office/officeart/2005/8/layout/vList5"/>
    <dgm:cxn modelId="{E082773F-E17A-43DA-AA0B-9912C175EABF}" srcId="{18339B7A-78C2-4A9B-BB75-EE2C58B4B287}" destId="{0611C9AD-48C2-47EA-9AE6-D3221E6D6FCA}" srcOrd="0" destOrd="0" parTransId="{C5D27C53-60A9-4FAF-8427-234B45EE6CBB}" sibTransId="{55E7D61B-DB9A-4FEB-8F73-A9C54BF75A03}"/>
    <dgm:cxn modelId="{6264178B-C4A5-40D2-9391-F4FBBB8C7595}" type="presOf" srcId="{531BD11B-D4D7-43CD-82CD-84CF8FA397AB}" destId="{027AE861-82F6-4022-9C10-AF62E37CD534}" srcOrd="0" destOrd="0" presId="urn:microsoft.com/office/officeart/2005/8/layout/vList5"/>
    <dgm:cxn modelId="{1AF4EA91-67CA-4731-8599-B2CEE1E0D8D0}" type="presOf" srcId="{F48DD65A-DD1A-4AFF-BBFB-EB214479207F}" destId="{F5792587-E075-45F1-BC22-13E01F95478A}" srcOrd="0" destOrd="0" presId="urn:microsoft.com/office/officeart/2005/8/layout/vList5"/>
    <dgm:cxn modelId="{9D08A493-9246-441E-A9F4-F86CA702363E}" srcId="{CBC82997-55FF-4111-B05D-40DA3E114A43}" destId="{F48DD65A-DD1A-4AFF-BBFB-EB214479207F}" srcOrd="0" destOrd="0" parTransId="{6B30D6A4-FF2A-4865-BB70-3DEA7EF0E6F8}" sibTransId="{35F2446C-CD27-45DA-8917-03B5756901E9}"/>
    <dgm:cxn modelId="{64343DBA-B301-487A-96D6-1533DB15D6D1}" type="presOf" srcId="{A19E02E7-DA7C-4F8B-8FBE-F6FFB50B161F}" destId="{F5792587-E075-45F1-BC22-13E01F95478A}" srcOrd="0" destOrd="1" presId="urn:microsoft.com/office/officeart/2005/8/layout/vList5"/>
    <dgm:cxn modelId="{4010ACC4-0404-4187-A23C-D7CF76D2C8F7}" srcId="{18339B7A-78C2-4A9B-BB75-EE2C58B4B287}" destId="{CBC82997-55FF-4111-B05D-40DA3E114A43}" srcOrd="1" destOrd="0" parTransId="{1ADB558F-5280-40E6-AB49-5F5E3441D75D}" sibTransId="{7524F827-82F0-4B30-A378-17642483E87A}"/>
    <dgm:cxn modelId="{23D2CEC5-E0B2-47D7-9AE8-8AFA5E7328B7}" srcId="{0611C9AD-48C2-47EA-9AE6-D3221E6D6FCA}" destId="{2A308DA9-17B5-4BBD-85D7-3674F3EAF629}" srcOrd="1" destOrd="0" parTransId="{A2E62243-B35A-490B-A097-F47B045A77B9}" sibTransId="{B530855F-B535-494E-92EE-E49BDFF6F9ED}"/>
    <dgm:cxn modelId="{C707ABC9-3B1C-4552-B06E-009B40F5131D}" type="presOf" srcId="{2A308DA9-17B5-4BBD-85D7-3674F3EAF629}" destId="{027AE861-82F6-4022-9C10-AF62E37CD534}" srcOrd="0" destOrd="1" presId="urn:microsoft.com/office/officeart/2005/8/layout/vList5"/>
    <dgm:cxn modelId="{FEBA81CE-8B21-4A93-9391-6C16ACE49245}" type="presOf" srcId="{18339B7A-78C2-4A9B-BB75-EE2C58B4B287}" destId="{5B749A45-D239-4980-BC98-D0416CA3A1BE}" srcOrd="0" destOrd="0" presId="urn:microsoft.com/office/officeart/2005/8/layout/vList5"/>
    <dgm:cxn modelId="{D09E8ECF-952F-4395-BF85-D94FF56FB441}" srcId="{CBC82997-55FF-4111-B05D-40DA3E114A43}" destId="{A19E02E7-DA7C-4F8B-8FBE-F6FFB50B161F}" srcOrd="1" destOrd="0" parTransId="{BEDE87DB-51D0-4B8C-9CA8-630A50681B80}" sibTransId="{D7EF2239-F3EA-4FA8-BCDD-B827C19CB061}"/>
    <dgm:cxn modelId="{F9881AF5-2515-4311-AE85-C6E013E7946C}" srcId="{0611C9AD-48C2-47EA-9AE6-D3221E6D6FCA}" destId="{531BD11B-D4D7-43CD-82CD-84CF8FA397AB}" srcOrd="0" destOrd="0" parTransId="{84D854F7-54FC-4774-AEFA-B12ED2FABC87}" sibTransId="{0A2D893D-8D74-4A8A-9F9C-CE0E05AFBD74}"/>
    <dgm:cxn modelId="{D1E5D29D-2A0F-4517-99AF-6BAA0203DECE}" type="presParOf" srcId="{5B749A45-D239-4980-BC98-D0416CA3A1BE}" destId="{7B80918D-BD24-464A-B54F-CE1AFE5250D3}" srcOrd="0" destOrd="0" presId="urn:microsoft.com/office/officeart/2005/8/layout/vList5"/>
    <dgm:cxn modelId="{79F7C831-4838-4677-BB44-F7C6AFEAFAB7}" type="presParOf" srcId="{7B80918D-BD24-464A-B54F-CE1AFE5250D3}" destId="{7D40C19B-94B2-48BA-B995-E5A784FE6BE8}" srcOrd="0" destOrd="0" presId="urn:microsoft.com/office/officeart/2005/8/layout/vList5"/>
    <dgm:cxn modelId="{7FB213F2-C49D-4B20-A791-7B642C4DF1C8}" type="presParOf" srcId="{7B80918D-BD24-464A-B54F-CE1AFE5250D3}" destId="{027AE861-82F6-4022-9C10-AF62E37CD534}" srcOrd="1" destOrd="0" presId="urn:microsoft.com/office/officeart/2005/8/layout/vList5"/>
    <dgm:cxn modelId="{72190470-FE28-4E37-A0EC-999999DB14E5}" type="presParOf" srcId="{5B749A45-D239-4980-BC98-D0416CA3A1BE}" destId="{6DBD0257-236F-4C27-B2E4-6DBF89EEA42C}" srcOrd="1" destOrd="0" presId="urn:microsoft.com/office/officeart/2005/8/layout/vList5"/>
    <dgm:cxn modelId="{D9A9616B-6DA0-44D9-B783-6D694B71004B}" type="presParOf" srcId="{5B749A45-D239-4980-BC98-D0416CA3A1BE}" destId="{3BF3F0FF-77BE-4CA0-938F-A5D9DF12A5A6}" srcOrd="2" destOrd="0" presId="urn:microsoft.com/office/officeart/2005/8/layout/vList5"/>
    <dgm:cxn modelId="{06C38BE1-31D4-4742-9540-543C0CD0EDB1}" type="presParOf" srcId="{3BF3F0FF-77BE-4CA0-938F-A5D9DF12A5A6}" destId="{538E2CA4-506A-492E-B8A0-D3AED6498493}" srcOrd="0" destOrd="0" presId="urn:microsoft.com/office/officeart/2005/8/layout/vList5"/>
    <dgm:cxn modelId="{C2EA5357-2F7E-45D4-B84B-2CD7E25D4DE7}" type="presParOf" srcId="{3BF3F0FF-77BE-4CA0-938F-A5D9DF12A5A6}" destId="{F5792587-E075-45F1-BC22-13E01F95478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C3C4A90-B626-43A4-B42E-ABA70DFCC17D}" type="doc">
      <dgm:prSet loTypeId="urn:microsoft.com/office/officeart/2005/8/layout/vList2" loCatId="list" qsTypeId="urn:microsoft.com/office/officeart/2005/8/quickstyle/3d3" qsCatId="3D" csTypeId="urn:microsoft.com/office/officeart/2005/8/colors/colorful2" csCatId="colorful" phldr="1"/>
      <dgm:spPr/>
      <dgm:t>
        <a:bodyPr/>
        <a:lstStyle/>
        <a:p>
          <a:endParaRPr lang="es-CL"/>
        </a:p>
      </dgm:t>
    </dgm:pt>
    <dgm:pt modelId="{EB0C5881-E8BD-41E2-824C-9F8941ED4AD8}">
      <dgm:prSet phldrT="[Texto]"/>
      <dgm:spPr/>
      <dgm:t>
        <a:bodyPr/>
        <a:lstStyle/>
        <a:p>
          <a:pPr algn="ctr"/>
          <a:r>
            <a:rPr lang="es-CL" dirty="0"/>
            <a:t>TIPOS DE NARRADOR</a:t>
          </a:r>
        </a:p>
      </dgm:t>
    </dgm:pt>
    <dgm:pt modelId="{0A74514C-992A-4D35-9E23-593C5B8DC94E}" type="parTrans" cxnId="{01C0F48B-31BB-40D2-8268-64991F6AC000}">
      <dgm:prSet/>
      <dgm:spPr/>
      <dgm:t>
        <a:bodyPr/>
        <a:lstStyle/>
        <a:p>
          <a:endParaRPr lang="es-CL"/>
        </a:p>
      </dgm:t>
    </dgm:pt>
    <dgm:pt modelId="{500F7757-0D29-4C40-A41D-B24A426E6D45}" type="sibTrans" cxnId="{01C0F48B-31BB-40D2-8268-64991F6AC000}">
      <dgm:prSet/>
      <dgm:spPr/>
      <dgm:t>
        <a:bodyPr/>
        <a:lstStyle/>
        <a:p>
          <a:endParaRPr lang="es-CL"/>
        </a:p>
      </dgm:t>
    </dgm:pt>
    <dgm:pt modelId="{69342697-158C-49E6-B6D5-310578D1118E}" type="pres">
      <dgm:prSet presAssocID="{0C3C4A90-B626-43A4-B42E-ABA70DFCC17D}" presName="linear" presStyleCnt="0">
        <dgm:presLayoutVars>
          <dgm:animLvl val="lvl"/>
          <dgm:resizeHandles val="exact"/>
        </dgm:presLayoutVars>
      </dgm:prSet>
      <dgm:spPr/>
    </dgm:pt>
    <dgm:pt modelId="{B7454296-3878-48EB-9A41-8BD186C28003}" type="pres">
      <dgm:prSet presAssocID="{EB0C5881-E8BD-41E2-824C-9F8941ED4AD8}" presName="parentText" presStyleLbl="node1" presStyleIdx="0" presStyleCnt="1" custLinFactNeighborX="2134" custLinFactNeighborY="-19668">
        <dgm:presLayoutVars>
          <dgm:chMax val="0"/>
          <dgm:bulletEnabled val="1"/>
        </dgm:presLayoutVars>
      </dgm:prSet>
      <dgm:spPr/>
    </dgm:pt>
  </dgm:ptLst>
  <dgm:cxnLst>
    <dgm:cxn modelId="{CA536264-1ED2-428A-A93B-9F3900E58F53}" type="presOf" srcId="{0C3C4A90-B626-43A4-B42E-ABA70DFCC17D}" destId="{69342697-158C-49E6-B6D5-310578D1118E}" srcOrd="0" destOrd="0" presId="urn:microsoft.com/office/officeart/2005/8/layout/vList2"/>
    <dgm:cxn modelId="{01C0F48B-31BB-40D2-8268-64991F6AC000}" srcId="{0C3C4A90-B626-43A4-B42E-ABA70DFCC17D}" destId="{EB0C5881-E8BD-41E2-824C-9F8941ED4AD8}" srcOrd="0" destOrd="0" parTransId="{0A74514C-992A-4D35-9E23-593C5B8DC94E}" sibTransId="{500F7757-0D29-4C40-A41D-B24A426E6D45}"/>
    <dgm:cxn modelId="{E269C3F3-CF2A-4E30-9F11-836A97F7482D}" type="presOf" srcId="{EB0C5881-E8BD-41E2-824C-9F8941ED4AD8}" destId="{B7454296-3878-48EB-9A41-8BD186C28003}" srcOrd="0" destOrd="0" presId="urn:microsoft.com/office/officeart/2005/8/layout/vList2"/>
    <dgm:cxn modelId="{B16F26E6-5A73-4F3A-8F01-98A0055B0806}" type="presParOf" srcId="{69342697-158C-49E6-B6D5-310578D1118E}" destId="{B7454296-3878-48EB-9A41-8BD186C2800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B8DF8EE-E8D4-47CA-99B7-46805A73D508}" type="doc">
      <dgm:prSet loTypeId="urn:microsoft.com/office/officeart/2005/8/layout/vList2" loCatId="list" qsTypeId="urn:microsoft.com/office/officeart/2005/8/quickstyle/3d1" qsCatId="3D" csTypeId="urn:microsoft.com/office/officeart/2005/8/colors/colorful1#2" csCatId="colorful" phldr="1"/>
      <dgm:spPr/>
      <dgm:t>
        <a:bodyPr/>
        <a:lstStyle/>
        <a:p>
          <a:endParaRPr lang="es-CL"/>
        </a:p>
      </dgm:t>
    </dgm:pt>
    <dgm:pt modelId="{28EBE222-B6B8-47AD-9A62-7A5E88CE8D28}">
      <dgm:prSet phldrT="[Texto]"/>
      <dgm:spPr>
        <a:solidFill>
          <a:srgbClr val="0070C0"/>
        </a:solidFill>
      </dgm:spPr>
      <dgm:t>
        <a:bodyPr/>
        <a:lstStyle/>
        <a:p>
          <a:r>
            <a:rPr lang="es-CL" dirty="0"/>
            <a:t>OMNISCIENTE</a:t>
          </a:r>
        </a:p>
      </dgm:t>
    </dgm:pt>
    <dgm:pt modelId="{02521191-D1E5-4307-BA2B-12950E9926B2}" type="parTrans" cxnId="{F3ACEC4E-676F-4663-BEB6-672924687A88}">
      <dgm:prSet/>
      <dgm:spPr/>
      <dgm:t>
        <a:bodyPr/>
        <a:lstStyle/>
        <a:p>
          <a:endParaRPr lang="es-CL"/>
        </a:p>
      </dgm:t>
    </dgm:pt>
    <dgm:pt modelId="{8B54A340-FA01-49FD-8276-21598DC34C0C}" type="sibTrans" cxnId="{F3ACEC4E-676F-4663-BEB6-672924687A88}">
      <dgm:prSet/>
      <dgm:spPr/>
      <dgm:t>
        <a:bodyPr/>
        <a:lstStyle/>
        <a:p>
          <a:endParaRPr lang="es-CL"/>
        </a:p>
      </dgm:t>
    </dgm:pt>
    <dgm:pt modelId="{0B315006-4CE9-4F1A-9D7A-D766D4ABFE1C}">
      <dgm:prSet phldrT="[Texto]"/>
      <dgm:spPr/>
      <dgm:t>
        <a:bodyPr/>
        <a:lstStyle/>
        <a:p>
          <a:pPr algn="just"/>
          <a:r>
            <a:rPr lang="es-ES_tradnl" dirty="0"/>
            <a:t>Consiste en que el narrador sabe todo lo que le pasa a  los personajes, tanto las acciones que realizan, como sus sentimientos  y pensamientos. Utiliza la tercera persona narrativa para contar la historia.</a:t>
          </a:r>
          <a:endParaRPr lang="es-CL" dirty="0"/>
        </a:p>
      </dgm:t>
    </dgm:pt>
    <dgm:pt modelId="{E0E50B0A-2AB5-43CE-ACD7-7DCBA3695987}" type="parTrans" cxnId="{E3F461FD-5639-40BE-BAA4-2B4D1EF651BA}">
      <dgm:prSet/>
      <dgm:spPr/>
      <dgm:t>
        <a:bodyPr/>
        <a:lstStyle/>
        <a:p>
          <a:endParaRPr lang="es-CL"/>
        </a:p>
      </dgm:t>
    </dgm:pt>
    <dgm:pt modelId="{11AE48D1-BC6B-423D-8A05-31B1E9528D13}" type="sibTrans" cxnId="{E3F461FD-5639-40BE-BAA4-2B4D1EF651BA}">
      <dgm:prSet/>
      <dgm:spPr/>
      <dgm:t>
        <a:bodyPr/>
        <a:lstStyle/>
        <a:p>
          <a:endParaRPr lang="es-CL"/>
        </a:p>
      </dgm:t>
    </dgm:pt>
    <dgm:pt modelId="{3131CA58-9171-4115-9A30-40435D6BB2F9}">
      <dgm:prSet phldrT="[Texto]"/>
      <dgm:spPr>
        <a:solidFill>
          <a:srgbClr val="0070C0"/>
        </a:solidFill>
      </dgm:spPr>
      <dgm:t>
        <a:bodyPr/>
        <a:lstStyle/>
        <a:p>
          <a:r>
            <a:rPr lang="es-CL" dirty="0"/>
            <a:t>EJEMPLO:</a:t>
          </a:r>
        </a:p>
      </dgm:t>
    </dgm:pt>
    <dgm:pt modelId="{895C9BB5-015A-4151-A75F-C003C81A6C1C}" type="parTrans" cxnId="{2E318C7A-EC5F-48BD-9D7A-4523740D246F}">
      <dgm:prSet/>
      <dgm:spPr/>
      <dgm:t>
        <a:bodyPr/>
        <a:lstStyle/>
        <a:p>
          <a:endParaRPr lang="es-CL"/>
        </a:p>
      </dgm:t>
    </dgm:pt>
    <dgm:pt modelId="{A777D9F9-77F2-435B-811F-BD0CD7E0005B}" type="sibTrans" cxnId="{2E318C7A-EC5F-48BD-9D7A-4523740D246F}">
      <dgm:prSet/>
      <dgm:spPr/>
      <dgm:t>
        <a:bodyPr/>
        <a:lstStyle/>
        <a:p>
          <a:endParaRPr lang="es-CL"/>
        </a:p>
      </dgm:t>
    </dgm:pt>
    <dgm:pt modelId="{D5B04651-11CC-45F5-8114-14445DAD691D}">
      <dgm:prSet phldrT="[Texto]"/>
      <dgm:spPr/>
      <dgm:t>
        <a:bodyPr/>
        <a:lstStyle/>
        <a:p>
          <a:r>
            <a:rPr lang="es-CL" dirty="0"/>
            <a:t>“ Paula, lo miró profundamente y recordó con nostalgia el primer beso que aquel muchacho le robó en la playa…”</a:t>
          </a:r>
        </a:p>
      </dgm:t>
    </dgm:pt>
    <dgm:pt modelId="{760253B6-4556-4319-806D-26628003E1D2}" type="parTrans" cxnId="{A7B61F93-D5D2-4F6B-9BA3-1E8D5DAEB338}">
      <dgm:prSet/>
      <dgm:spPr/>
      <dgm:t>
        <a:bodyPr/>
        <a:lstStyle/>
        <a:p>
          <a:endParaRPr lang="es-CL"/>
        </a:p>
      </dgm:t>
    </dgm:pt>
    <dgm:pt modelId="{1512973A-0DBB-45A5-AABB-ECCFB9AE724F}" type="sibTrans" cxnId="{A7B61F93-D5D2-4F6B-9BA3-1E8D5DAEB338}">
      <dgm:prSet/>
      <dgm:spPr/>
      <dgm:t>
        <a:bodyPr/>
        <a:lstStyle/>
        <a:p>
          <a:endParaRPr lang="es-CL"/>
        </a:p>
      </dgm:t>
    </dgm:pt>
    <dgm:pt modelId="{F7A94C7E-525C-4C30-AE28-49A227BA56EC}" type="pres">
      <dgm:prSet presAssocID="{AB8DF8EE-E8D4-47CA-99B7-46805A73D508}" presName="linear" presStyleCnt="0">
        <dgm:presLayoutVars>
          <dgm:animLvl val="lvl"/>
          <dgm:resizeHandles val="exact"/>
        </dgm:presLayoutVars>
      </dgm:prSet>
      <dgm:spPr/>
    </dgm:pt>
    <dgm:pt modelId="{318D2F1C-9D80-4C02-A303-EEA6BC03CC09}" type="pres">
      <dgm:prSet presAssocID="{28EBE222-B6B8-47AD-9A62-7A5E88CE8D28}" presName="parentText" presStyleLbl="node1" presStyleIdx="0" presStyleCnt="2">
        <dgm:presLayoutVars>
          <dgm:chMax val="0"/>
          <dgm:bulletEnabled val="1"/>
        </dgm:presLayoutVars>
      </dgm:prSet>
      <dgm:spPr/>
    </dgm:pt>
    <dgm:pt modelId="{B0BABED9-9195-4790-8C35-F5B49A3853AB}" type="pres">
      <dgm:prSet presAssocID="{28EBE222-B6B8-47AD-9A62-7A5E88CE8D28}" presName="childText" presStyleLbl="revTx" presStyleIdx="0" presStyleCnt="2">
        <dgm:presLayoutVars>
          <dgm:bulletEnabled val="1"/>
        </dgm:presLayoutVars>
      </dgm:prSet>
      <dgm:spPr/>
    </dgm:pt>
    <dgm:pt modelId="{90CFB21E-27B0-4A87-89D9-E1D0B4F52445}" type="pres">
      <dgm:prSet presAssocID="{3131CA58-9171-4115-9A30-40435D6BB2F9}" presName="parentText" presStyleLbl="node1" presStyleIdx="1" presStyleCnt="2">
        <dgm:presLayoutVars>
          <dgm:chMax val="0"/>
          <dgm:bulletEnabled val="1"/>
        </dgm:presLayoutVars>
      </dgm:prSet>
      <dgm:spPr/>
    </dgm:pt>
    <dgm:pt modelId="{E4EC42E7-957D-402B-B5F9-F13332B2E055}" type="pres">
      <dgm:prSet presAssocID="{3131CA58-9171-4115-9A30-40435D6BB2F9}" presName="childText" presStyleLbl="revTx" presStyleIdx="1" presStyleCnt="2">
        <dgm:presLayoutVars>
          <dgm:bulletEnabled val="1"/>
        </dgm:presLayoutVars>
      </dgm:prSet>
      <dgm:spPr/>
    </dgm:pt>
  </dgm:ptLst>
  <dgm:cxnLst>
    <dgm:cxn modelId="{F3DF4208-8A5A-4224-BFC5-0A660A10AB03}" type="presOf" srcId="{AB8DF8EE-E8D4-47CA-99B7-46805A73D508}" destId="{F7A94C7E-525C-4C30-AE28-49A227BA56EC}" srcOrd="0" destOrd="0" presId="urn:microsoft.com/office/officeart/2005/8/layout/vList2"/>
    <dgm:cxn modelId="{B4EF4D19-5781-4FB4-8CDD-BBB351C609BE}" type="presOf" srcId="{28EBE222-B6B8-47AD-9A62-7A5E88CE8D28}" destId="{318D2F1C-9D80-4C02-A303-EEA6BC03CC09}" srcOrd="0" destOrd="0" presId="urn:microsoft.com/office/officeart/2005/8/layout/vList2"/>
    <dgm:cxn modelId="{F3ACEC4E-676F-4663-BEB6-672924687A88}" srcId="{AB8DF8EE-E8D4-47CA-99B7-46805A73D508}" destId="{28EBE222-B6B8-47AD-9A62-7A5E88CE8D28}" srcOrd="0" destOrd="0" parTransId="{02521191-D1E5-4307-BA2B-12950E9926B2}" sibTransId="{8B54A340-FA01-49FD-8276-21598DC34C0C}"/>
    <dgm:cxn modelId="{D2290D79-10B8-439B-94AD-8D59EBDB7414}" type="presOf" srcId="{3131CA58-9171-4115-9A30-40435D6BB2F9}" destId="{90CFB21E-27B0-4A87-89D9-E1D0B4F52445}" srcOrd="0" destOrd="0" presId="urn:microsoft.com/office/officeart/2005/8/layout/vList2"/>
    <dgm:cxn modelId="{2E318C7A-EC5F-48BD-9D7A-4523740D246F}" srcId="{AB8DF8EE-E8D4-47CA-99B7-46805A73D508}" destId="{3131CA58-9171-4115-9A30-40435D6BB2F9}" srcOrd="1" destOrd="0" parTransId="{895C9BB5-015A-4151-A75F-C003C81A6C1C}" sibTransId="{A777D9F9-77F2-435B-811F-BD0CD7E0005B}"/>
    <dgm:cxn modelId="{A7B61F93-D5D2-4F6B-9BA3-1E8D5DAEB338}" srcId="{3131CA58-9171-4115-9A30-40435D6BB2F9}" destId="{D5B04651-11CC-45F5-8114-14445DAD691D}" srcOrd="0" destOrd="0" parTransId="{760253B6-4556-4319-806D-26628003E1D2}" sibTransId="{1512973A-0DBB-45A5-AABB-ECCFB9AE724F}"/>
    <dgm:cxn modelId="{6A0250CA-B616-4901-B53E-667BDBF94931}" type="presOf" srcId="{0B315006-4CE9-4F1A-9D7A-D766D4ABFE1C}" destId="{B0BABED9-9195-4790-8C35-F5B49A3853AB}" srcOrd="0" destOrd="0" presId="urn:microsoft.com/office/officeart/2005/8/layout/vList2"/>
    <dgm:cxn modelId="{CC7259CA-0EB5-4089-8DE6-FCCE0E258B0A}" type="presOf" srcId="{D5B04651-11CC-45F5-8114-14445DAD691D}" destId="{E4EC42E7-957D-402B-B5F9-F13332B2E055}" srcOrd="0" destOrd="0" presId="urn:microsoft.com/office/officeart/2005/8/layout/vList2"/>
    <dgm:cxn modelId="{E3F461FD-5639-40BE-BAA4-2B4D1EF651BA}" srcId="{28EBE222-B6B8-47AD-9A62-7A5E88CE8D28}" destId="{0B315006-4CE9-4F1A-9D7A-D766D4ABFE1C}" srcOrd="0" destOrd="0" parTransId="{E0E50B0A-2AB5-43CE-ACD7-7DCBA3695987}" sibTransId="{11AE48D1-BC6B-423D-8A05-31B1E9528D13}"/>
    <dgm:cxn modelId="{1949E319-1EFC-41CE-9A41-4F521F56A0AB}" type="presParOf" srcId="{F7A94C7E-525C-4C30-AE28-49A227BA56EC}" destId="{318D2F1C-9D80-4C02-A303-EEA6BC03CC09}" srcOrd="0" destOrd="0" presId="urn:microsoft.com/office/officeart/2005/8/layout/vList2"/>
    <dgm:cxn modelId="{90AB6FC0-2B19-49F2-9ABD-323C7D337A53}" type="presParOf" srcId="{F7A94C7E-525C-4C30-AE28-49A227BA56EC}" destId="{B0BABED9-9195-4790-8C35-F5B49A3853AB}" srcOrd="1" destOrd="0" presId="urn:microsoft.com/office/officeart/2005/8/layout/vList2"/>
    <dgm:cxn modelId="{76D247DB-37EA-449A-A160-9522485FEB34}" type="presParOf" srcId="{F7A94C7E-525C-4C30-AE28-49A227BA56EC}" destId="{90CFB21E-27B0-4A87-89D9-E1D0B4F52445}" srcOrd="2" destOrd="0" presId="urn:microsoft.com/office/officeart/2005/8/layout/vList2"/>
    <dgm:cxn modelId="{375C74AD-C929-4073-904B-8489B2E36867}" type="presParOf" srcId="{F7A94C7E-525C-4C30-AE28-49A227BA56EC}" destId="{E4EC42E7-957D-402B-B5F9-F13332B2E05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44D6BBC-2516-49DE-AFB1-AAB4E7EB7BBA}" type="doc">
      <dgm:prSet loTypeId="urn:microsoft.com/office/officeart/2005/8/layout/vList2" loCatId="list" qsTypeId="urn:microsoft.com/office/officeart/2005/8/quickstyle/3d2" qsCatId="3D" csTypeId="urn:microsoft.com/office/officeart/2005/8/colors/colorful1#3" csCatId="colorful" phldr="1"/>
      <dgm:spPr/>
      <dgm:t>
        <a:bodyPr/>
        <a:lstStyle/>
        <a:p>
          <a:endParaRPr lang="es-CL"/>
        </a:p>
      </dgm:t>
    </dgm:pt>
    <dgm:pt modelId="{567226BC-C623-4D00-AFBA-3ACC5AEEFCDA}">
      <dgm:prSet phldrT="[Texto]"/>
      <dgm:spPr>
        <a:solidFill>
          <a:srgbClr val="0070C0"/>
        </a:solidFill>
      </dgm:spPr>
      <dgm:t>
        <a:bodyPr/>
        <a:lstStyle/>
        <a:p>
          <a:r>
            <a:rPr lang="es-CL" dirty="0"/>
            <a:t>De conocimiento relativo</a:t>
          </a:r>
        </a:p>
      </dgm:t>
    </dgm:pt>
    <dgm:pt modelId="{490176B4-E4DF-4173-91D9-6B90CE77538D}" type="parTrans" cxnId="{AA220B2E-993E-45CB-BF33-D74060A65F22}">
      <dgm:prSet/>
      <dgm:spPr/>
      <dgm:t>
        <a:bodyPr/>
        <a:lstStyle/>
        <a:p>
          <a:endParaRPr lang="es-CL"/>
        </a:p>
      </dgm:t>
    </dgm:pt>
    <dgm:pt modelId="{8BF968EB-74B3-44BC-A299-83706F1A1E9D}" type="sibTrans" cxnId="{AA220B2E-993E-45CB-BF33-D74060A65F22}">
      <dgm:prSet/>
      <dgm:spPr/>
      <dgm:t>
        <a:bodyPr/>
        <a:lstStyle/>
        <a:p>
          <a:endParaRPr lang="es-CL"/>
        </a:p>
      </dgm:t>
    </dgm:pt>
    <dgm:pt modelId="{C1A16EBC-90DA-4950-81E2-8F258F7FBCB8}">
      <dgm:prSet phldrT="[Texto]"/>
      <dgm:spPr/>
      <dgm:t>
        <a:bodyPr/>
        <a:lstStyle/>
        <a:p>
          <a:r>
            <a:rPr lang="es-ES_tradnl" dirty="0"/>
            <a:t>Es el Caso del narrador que no está involucrado en los hechos narrados, ni asume la perspectiva de los personajes, sino que se limita a contar lo que ve o escucha de ellos, es decir, describe objetivamente las acciones que realizan los personajes.</a:t>
          </a:r>
          <a:endParaRPr lang="es-CL" dirty="0"/>
        </a:p>
      </dgm:t>
    </dgm:pt>
    <dgm:pt modelId="{27CB151E-832F-4FBC-BE8D-831FF86584A6}" type="parTrans" cxnId="{0089343B-704B-416C-82EC-048105F6E65E}">
      <dgm:prSet/>
      <dgm:spPr/>
      <dgm:t>
        <a:bodyPr/>
        <a:lstStyle/>
        <a:p>
          <a:endParaRPr lang="es-CL"/>
        </a:p>
      </dgm:t>
    </dgm:pt>
    <dgm:pt modelId="{916F9ED7-8B10-42F8-A01A-DE00C0BEADD2}" type="sibTrans" cxnId="{0089343B-704B-416C-82EC-048105F6E65E}">
      <dgm:prSet/>
      <dgm:spPr/>
      <dgm:t>
        <a:bodyPr/>
        <a:lstStyle/>
        <a:p>
          <a:endParaRPr lang="es-CL"/>
        </a:p>
      </dgm:t>
    </dgm:pt>
    <dgm:pt modelId="{2A94DEA9-A491-498C-A664-3EFF5253CC16}">
      <dgm:prSet phldrT="[Texto]"/>
      <dgm:spPr>
        <a:solidFill>
          <a:srgbClr val="0070C0"/>
        </a:solidFill>
      </dgm:spPr>
      <dgm:t>
        <a:bodyPr/>
        <a:lstStyle/>
        <a:p>
          <a:r>
            <a:rPr lang="es-CL" dirty="0"/>
            <a:t>Ejemplo: </a:t>
          </a:r>
        </a:p>
      </dgm:t>
    </dgm:pt>
    <dgm:pt modelId="{EF57C85E-B49C-4FA8-9891-1371106F8BC5}" type="parTrans" cxnId="{2A42EF6C-228E-4CAE-9346-178531FCC873}">
      <dgm:prSet/>
      <dgm:spPr/>
      <dgm:t>
        <a:bodyPr/>
        <a:lstStyle/>
        <a:p>
          <a:endParaRPr lang="es-CL"/>
        </a:p>
      </dgm:t>
    </dgm:pt>
    <dgm:pt modelId="{8D1609B3-3C1F-4C83-89DA-CD20D977A7EE}" type="sibTrans" cxnId="{2A42EF6C-228E-4CAE-9346-178531FCC873}">
      <dgm:prSet/>
      <dgm:spPr/>
      <dgm:t>
        <a:bodyPr/>
        <a:lstStyle/>
        <a:p>
          <a:endParaRPr lang="es-CL"/>
        </a:p>
      </dgm:t>
    </dgm:pt>
    <dgm:pt modelId="{542BA25B-CE08-45EA-827D-CCEC8D30B9CC}">
      <dgm:prSet phldrT="[Texto]"/>
      <dgm:spPr/>
      <dgm:t>
        <a:bodyPr/>
        <a:lstStyle/>
        <a:p>
          <a:r>
            <a:rPr lang="es-CL" dirty="0"/>
            <a:t>“aquella noche de verano de 1978, Fabio y sus amigos, se reunieron en torno a una fogata a relatar historias de terror…” </a:t>
          </a:r>
        </a:p>
      </dgm:t>
    </dgm:pt>
    <dgm:pt modelId="{EF3BD744-99A1-4E3D-B6F1-7F8B738BAB04}" type="parTrans" cxnId="{F99C8B8F-8FE4-4DE3-83FB-E658118B0CD0}">
      <dgm:prSet/>
      <dgm:spPr/>
      <dgm:t>
        <a:bodyPr/>
        <a:lstStyle/>
        <a:p>
          <a:endParaRPr lang="es-CL"/>
        </a:p>
      </dgm:t>
    </dgm:pt>
    <dgm:pt modelId="{88707E26-69BB-4EB8-9309-4FD085DA84D3}" type="sibTrans" cxnId="{F99C8B8F-8FE4-4DE3-83FB-E658118B0CD0}">
      <dgm:prSet/>
      <dgm:spPr/>
      <dgm:t>
        <a:bodyPr/>
        <a:lstStyle/>
        <a:p>
          <a:endParaRPr lang="es-CL"/>
        </a:p>
      </dgm:t>
    </dgm:pt>
    <dgm:pt modelId="{2850E1D7-127D-4D25-8732-974CFC8BCEA5}" type="pres">
      <dgm:prSet presAssocID="{844D6BBC-2516-49DE-AFB1-AAB4E7EB7BBA}" presName="linear" presStyleCnt="0">
        <dgm:presLayoutVars>
          <dgm:animLvl val="lvl"/>
          <dgm:resizeHandles val="exact"/>
        </dgm:presLayoutVars>
      </dgm:prSet>
      <dgm:spPr/>
    </dgm:pt>
    <dgm:pt modelId="{F8FF3328-F844-4E73-8A0E-9A1BF65BF340}" type="pres">
      <dgm:prSet presAssocID="{567226BC-C623-4D00-AFBA-3ACC5AEEFCDA}" presName="parentText" presStyleLbl="node1" presStyleIdx="0" presStyleCnt="2">
        <dgm:presLayoutVars>
          <dgm:chMax val="0"/>
          <dgm:bulletEnabled val="1"/>
        </dgm:presLayoutVars>
      </dgm:prSet>
      <dgm:spPr/>
    </dgm:pt>
    <dgm:pt modelId="{EE8F6921-405A-4958-80A2-37710BB0F5C5}" type="pres">
      <dgm:prSet presAssocID="{567226BC-C623-4D00-AFBA-3ACC5AEEFCDA}" presName="childText" presStyleLbl="revTx" presStyleIdx="0" presStyleCnt="2">
        <dgm:presLayoutVars>
          <dgm:bulletEnabled val="1"/>
        </dgm:presLayoutVars>
      </dgm:prSet>
      <dgm:spPr/>
    </dgm:pt>
    <dgm:pt modelId="{1DBB8AF4-F57A-4726-8382-E98886069674}" type="pres">
      <dgm:prSet presAssocID="{2A94DEA9-A491-498C-A664-3EFF5253CC16}" presName="parentText" presStyleLbl="node1" presStyleIdx="1" presStyleCnt="2">
        <dgm:presLayoutVars>
          <dgm:chMax val="0"/>
          <dgm:bulletEnabled val="1"/>
        </dgm:presLayoutVars>
      </dgm:prSet>
      <dgm:spPr/>
    </dgm:pt>
    <dgm:pt modelId="{A4FBF72D-7A5D-4788-AF2C-17C212685D07}" type="pres">
      <dgm:prSet presAssocID="{2A94DEA9-A491-498C-A664-3EFF5253CC16}" presName="childText" presStyleLbl="revTx" presStyleIdx="1" presStyleCnt="2">
        <dgm:presLayoutVars>
          <dgm:bulletEnabled val="1"/>
        </dgm:presLayoutVars>
      </dgm:prSet>
      <dgm:spPr/>
    </dgm:pt>
  </dgm:ptLst>
  <dgm:cxnLst>
    <dgm:cxn modelId="{AA220B2E-993E-45CB-BF33-D74060A65F22}" srcId="{844D6BBC-2516-49DE-AFB1-AAB4E7EB7BBA}" destId="{567226BC-C623-4D00-AFBA-3ACC5AEEFCDA}" srcOrd="0" destOrd="0" parTransId="{490176B4-E4DF-4173-91D9-6B90CE77538D}" sibTransId="{8BF968EB-74B3-44BC-A299-83706F1A1E9D}"/>
    <dgm:cxn modelId="{0089343B-704B-416C-82EC-048105F6E65E}" srcId="{567226BC-C623-4D00-AFBA-3ACC5AEEFCDA}" destId="{C1A16EBC-90DA-4950-81E2-8F258F7FBCB8}" srcOrd="0" destOrd="0" parTransId="{27CB151E-832F-4FBC-BE8D-831FF86584A6}" sibTransId="{916F9ED7-8B10-42F8-A01A-DE00C0BEADD2}"/>
    <dgm:cxn modelId="{82CF1B45-1457-420B-AEAB-7215DA9036FD}" type="presOf" srcId="{844D6BBC-2516-49DE-AFB1-AAB4E7EB7BBA}" destId="{2850E1D7-127D-4D25-8732-974CFC8BCEA5}" srcOrd="0" destOrd="0" presId="urn:microsoft.com/office/officeart/2005/8/layout/vList2"/>
    <dgm:cxn modelId="{2A42EF6C-228E-4CAE-9346-178531FCC873}" srcId="{844D6BBC-2516-49DE-AFB1-AAB4E7EB7BBA}" destId="{2A94DEA9-A491-498C-A664-3EFF5253CC16}" srcOrd="1" destOrd="0" parTransId="{EF57C85E-B49C-4FA8-9891-1371106F8BC5}" sibTransId="{8D1609B3-3C1F-4C83-89DA-CD20D977A7EE}"/>
    <dgm:cxn modelId="{02A3FE7A-6CE0-48AA-99DC-438AD6B27B50}" type="presOf" srcId="{2A94DEA9-A491-498C-A664-3EFF5253CC16}" destId="{1DBB8AF4-F57A-4726-8382-E98886069674}" srcOrd="0" destOrd="0" presId="urn:microsoft.com/office/officeart/2005/8/layout/vList2"/>
    <dgm:cxn modelId="{F99C8B8F-8FE4-4DE3-83FB-E658118B0CD0}" srcId="{2A94DEA9-A491-498C-A664-3EFF5253CC16}" destId="{542BA25B-CE08-45EA-827D-CCEC8D30B9CC}" srcOrd="0" destOrd="0" parTransId="{EF3BD744-99A1-4E3D-B6F1-7F8B738BAB04}" sibTransId="{88707E26-69BB-4EB8-9309-4FD085DA84D3}"/>
    <dgm:cxn modelId="{EA4568A3-891E-4F4E-8B7F-36C2449DD205}" type="presOf" srcId="{567226BC-C623-4D00-AFBA-3ACC5AEEFCDA}" destId="{F8FF3328-F844-4E73-8A0E-9A1BF65BF340}" srcOrd="0" destOrd="0" presId="urn:microsoft.com/office/officeart/2005/8/layout/vList2"/>
    <dgm:cxn modelId="{DFACF3B6-7AFF-401D-BCBA-073BAB576812}" type="presOf" srcId="{C1A16EBC-90DA-4950-81E2-8F258F7FBCB8}" destId="{EE8F6921-405A-4958-80A2-37710BB0F5C5}" srcOrd="0" destOrd="0" presId="urn:microsoft.com/office/officeart/2005/8/layout/vList2"/>
    <dgm:cxn modelId="{2AFAF2CD-61A1-4BD1-B545-ACF28F357551}" type="presOf" srcId="{542BA25B-CE08-45EA-827D-CCEC8D30B9CC}" destId="{A4FBF72D-7A5D-4788-AF2C-17C212685D07}" srcOrd="0" destOrd="0" presId="urn:microsoft.com/office/officeart/2005/8/layout/vList2"/>
    <dgm:cxn modelId="{7B979D19-C6CD-4FC5-97C2-0970D0C2CF97}" type="presParOf" srcId="{2850E1D7-127D-4D25-8732-974CFC8BCEA5}" destId="{F8FF3328-F844-4E73-8A0E-9A1BF65BF340}" srcOrd="0" destOrd="0" presId="urn:microsoft.com/office/officeart/2005/8/layout/vList2"/>
    <dgm:cxn modelId="{1CE11881-7304-4C22-93BC-209C720C9087}" type="presParOf" srcId="{2850E1D7-127D-4D25-8732-974CFC8BCEA5}" destId="{EE8F6921-405A-4958-80A2-37710BB0F5C5}" srcOrd="1" destOrd="0" presId="urn:microsoft.com/office/officeart/2005/8/layout/vList2"/>
    <dgm:cxn modelId="{F992B061-A0F8-432F-BB6D-005E92B0157C}" type="presParOf" srcId="{2850E1D7-127D-4D25-8732-974CFC8BCEA5}" destId="{1DBB8AF4-F57A-4726-8382-E98886069674}" srcOrd="2" destOrd="0" presId="urn:microsoft.com/office/officeart/2005/8/layout/vList2"/>
    <dgm:cxn modelId="{A40801B8-1CCE-4179-9863-24E767B3C27C}" type="presParOf" srcId="{2850E1D7-127D-4D25-8732-974CFC8BCEA5}" destId="{A4FBF72D-7A5D-4788-AF2C-17C212685D0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44D6BBC-2516-49DE-AFB1-AAB4E7EB7BBA}" type="doc">
      <dgm:prSet loTypeId="urn:microsoft.com/office/officeart/2005/8/layout/vList2" loCatId="list" qsTypeId="urn:microsoft.com/office/officeart/2005/8/quickstyle/3d1" qsCatId="3D" csTypeId="urn:microsoft.com/office/officeart/2005/8/colors/colorful2" csCatId="colorful" phldr="1"/>
      <dgm:spPr/>
      <dgm:t>
        <a:bodyPr/>
        <a:lstStyle/>
        <a:p>
          <a:endParaRPr lang="es-CL"/>
        </a:p>
      </dgm:t>
    </dgm:pt>
    <dgm:pt modelId="{567226BC-C623-4D00-AFBA-3ACC5AEEFCDA}">
      <dgm:prSet phldrT="[Texto]"/>
      <dgm:spPr>
        <a:solidFill>
          <a:srgbClr val="00B050"/>
        </a:solidFill>
      </dgm:spPr>
      <dgm:t>
        <a:bodyPr/>
        <a:lstStyle/>
        <a:p>
          <a:r>
            <a:rPr lang="es-CL" dirty="0"/>
            <a:t>NARRADOR PROTAGONISTA</a:t>
          </a:r>
        </a:p>
      </dgm:t>
    </dgm:pt>
    <dgm:pt modelId="{490176B4-E4DF-4173-91D9-6B90CE77538D}" type="parTrans" cxnId="{AA220B2E-993E-45CB-BF33-D74060A65F22}">
      <dgm:prSet/>
      <dgm:spPr/>
      <dgm:t>
        <a:bodyPr/>
        <a:lstStyle/>
        <a:p>
          <a:endParaRPr lang="es-CL"/>
        </a:p>
      </dgm:t>
    </dgm:pt>
    <dgm:pt modelId="{8BF968EB-74B3-44BC-A299-83706F1A1E9D}" type="sibTrans" cxnId="{AA220B2E-993E-45CB-BF33-D74060A65F22}">
      <dgm:prSet/>
      <dgm:spPr/>
      <dgm:t>
        <a:bodyPr/>
        <a:lstStyle/>
        <a:p>
          <a:endParaRPr lang="es-CL"/>
        </a:p>
      </dgm:t>
    </dgm:pt>
    <dgm:pt modelId="{C1A16EBC-90DA-4950-81E2-8F258F7FBCB8}">
      <dgm:prSet phldrT="[Texto]"/>
      <dgm:spPr/>
      <dgm:t>
        <a:bodyPr/>
        <a:lstStyle/>
        <a:p>
          <a:r>
            <a:rPr lang="es-ES" dirty="0"/>
            <a:t>El narrador asume la tarea de contar su propia historia. A través del relato hace saber sus sentimientos, DESCRIBE sus acciones y presenta a quienes forman parte de su historia y los ambientes que rodean su vida.</a:t>
          </a:r>
          <a:endParaRPr lang="es-CL" dirty="0"/>
        </a:p>
      </dgm:t>
    </dgm:pt>
    <dgm:pt modelId="{27CB151E-832F-4FBC-BE8D-831FF86584A6}" type="parTrans" cxnId="{0089343B-704B-416C-82EC-048105F6E65E}">
      <dgm:prSet/>
      <dgm:spPr/>
      <dgm:t>
        <a:bodyPr/>
        <a:lstStyle/>
        <a:p>
          <a:endParaRPr lang="es-CL"/>
        </a:p>
      </dgm:t>
    </dgm:pt>
    <dgm:pt modelId="{916F9ED7-8B10-42F8-A01A-DE00C0BEADD2}" type="sibTrans" cxnId="{0089343B-704B-416C-82EC-048105F6E65E}">
      <dgm:prSet/>
      <dgm:spPr/>
      <dgm:t>
        <a:bodyPr/>
        <a:lstStyle/>
        <a:p>
          <a:endParaRPr lang="es-CL"/>
        </a:p>
      </dgm:t>
    </dgm:pt>
    <dgm:pt modelId="{2A94DEA9-A491-498C-A664-3EFF5253CC16}">
      <dgm:prSet phldrT="[Texto]"/>
      <dgm:spPr>
        <a:solidFill>
          <a:srgbClr val="00B050"/>
        </a:solidFill>
      </dgm:spPr>
      <dgm:t>
        <a:bodyPr/>
        <a:lstStyle/>
        <a:p>
          <a:r>
            <a:rPr lang="es-CL" dirty="0"/>
            <a:t>Ejemplo: </a:t>
          </a:r>
        </a:p>
      </dgm:t>
    </dgm:pt>
    <dgm:pt modelId="{EF57C85E-B49C-4FA8-9891-1371106F8BC5}" type="parTrans" cxnId="{2A42EF6C-228E-4CAE-9346-178531FCC873}">
      <dgm:prSet/>
      <dgm:spPr/>
      <dgm:t>
        <a:bodyPr/>
        <a:lstStyle/>
        <a:p>
          <a:endParaRPr lang="es-CL"/>
        </a:p>
      </dgm:t>
    </dgm:pt>
    <dgm:pt modelId="{8D1609B3-3C1F-4C83-89DA-CD20D977A7EE}" type="sibTrans" cxnId="{2A42EF6C-228E-4CAE-9346-178531FCC873}">
      <dgm:prSet/>
      <dgm:spPr/>
      <dgm:t>
        <a:bodyPr/>
        <a:lstStyle/>
        <a:p>
          <a:endParaRPr lang="es-CL"/>
        </a:p>
      </dgm:t>
    </dgm:pt>
    <dgm:pt modelId="{542BA25B-CE08-45EA-827D-CCEC8D30B9CC}">
      <dgm:prSet phldrT="[Texto]"/>
      <dgm:spPr/>
      <dgm:t>
        <a:bodyPr/>
        <a:lstStyle/>
        <a:p>
          <a:r>
            <a:rPr lang="es-CL" dirty="0"/>
            <a:t>“Mi novia viene camino a casa, he esperado muchos días para revelarle un secreto que nos cambiará la vida…”</a:t>
          </a:r>
        </a:p>
      </dgm:t>
    </dgm:pt>
    <dgm:pt modelId="{EF3BD744-99A1-4E3D-B6F1-7F8B738BAB04}" type="parTrans" cxnId="{F99C8B8F-8FE4-4DE3-83FB-E658118B0CD0}">
      <dgm:prSet/>
      <dgm:spPr/>
      <dgm:t>
        <a:bodyPr/>
        <a:lstStyle/>
        <a:p>
          <a:endParaRPr lang="es-CL"/>
        </a:p>
      </dgm:t>
    </dgm:pt>
    <dgm:pt modelId="{88707E26-69BB-4EB8-9309-4FD085DA84D3}" type="sibTrans" cxnId="{F99C8B8F-8FE4-4DE3-83FB-E658118B0CD0}">
      <dgm:prSet/>
      <dgm:spPr/>
      <dgm:t>
        <a:bodyPr/>
        <a:lstStyle/>
        <a:p>
          <a:endParaRPr lang="es-CL"/>
        </a:p>
      </dgm:t>
    </dgm:pt>
    <dgm:pt modelId="{2850E1D7-127D-4D25-8732-974CFC8BCEA5}" type="pres">
      <dgm:prSet presAssocID="{844D6BBC-2516-49DE-AFB1-AAB4E7EB7BBA}" presName="linear" presStyleCnt="0">
        <dgm:presLayoutVars>
          <dgm:animLvl val="lvl"/>
          <dgm:resizeHandles val="exact"/>
        </dgm:presLayoutVars>
      </dgm:prSet>
      <dgm:spPr/>
    </dgm:pt>
    <dgm:pt modelId="{F8FF3328-F844-4E73-8A0E-9A1BF65BF340}" type="pres">
      <dgm:prSet presAssocID="{567226BC-C623-4D00-AFBA-3ACC5AEEFCDA}" presName="parentText" presStyleLbl="node1" presStyleIdx="0" presStyleCnt="2">
        <dgm:presLayoutVars>
          <dgm:chMax val="0"/>
          <dgm:bulletEnabled val="1"/>
        </dgm:presLayoutVars>
      </dgm:prSet>
      <dgm:spPr/>
    </dgm:pt>
    <dgm:pt modelId="{EE8F6921-405A-4958-80A2-37710BB0F5C5}" type="pres">
      <dgm:prSet presAssocID="{567226BC-C623-4D00-AFBA-3ACC5AEEFCDA}" presName="childText" presStyleLbl="revTx" presStyleIdx="0" presStyleCnt="2">
        <dgm:presLayoutVars>
          <dgm:bulletEnabled val="1"/>
        </dgm:presLayoutVars>
      </dgm:prSet>
      <dgm:spPr/>
    </dgm:pt>
    <dgm:pt modelId="{1DBB8AF4-F57A-4726-8382-E98886069674}" type="pres">
      <dgm:prSet presAssocID="{2A94DEA9-A491-498C-A664-3EFF5253CC16}" presName="parentText" presStyleLbl="node1" presStyleIdx="1" presStyleCnt="2">
        <dgm:presLayoutVars>
          <dgm:chMax val="0"/>
          <dgm:bulletEnabled val="1"/>
        </dgm:presLayoutVars>
      </dgm:prSet>
      <dgm:spPr/>
    </dgm:pt>
    <dgm:pt modelId="{A4FBF72D-7A5D-4788-AF2C-17C212685D07}" type="pres">
      <dgm:prSet presAssocID="{2A94DEA9-A491-498C-A664-3EFF5253CC16}" presName="childText" presStyleLbl="revTx" presStyleIdx="1" presStyleCnt="2">
        <dgm:presLayoutVars>
          <dgm:bulletEnabled val="1"/>
        </dgm:presLayoutVars>
      </dgm:prSet>
      <dgm:spPr/>
    </dgm:pt>
  </dgm:ptLst>
  <dgm:cxnLst>
    <dgm:cxn modelId="{A9AB651A-F41B-47C3-BEAC-35376630B349}" type="presOf" srcId="{C1A16EBC-90DA-4950-81E2-8F258F7FBCB8}" destId="{EE8F6921-405A-4958-80A2-37710BB0F5C5}" srcOrd="0" destOrd="0" presId="urn:microsoft.com/office/officeart/2005/8/layout/vList2"/>
    <dgm:cxn modelId="{AA220B2E-993E-45CB-BF33-D74060A65F22}" srcId="{844D6BBC-2516-49DE-AFB1-AAB4E7EB7BBA}" destId="{567226BC-C623-4D00-AFBA-3ACC5AEEFCDA}" srcOrd="0" destOrd="0" parTransId="{490176B4-E4DF-4173-91D9-6B90CE77538D}" sibTransId="{8BF968EB-74B3-44BC-A299-83706F1A1E9D}"/>
    <dgm:cxn modelId="{0089343B-704B-416C-82EC-048105F6E65E}" srcId="{567226BC-C623-4D00-AFBA-3ACC5AEEFCDA}" destId="{C1A16EBC-90DA-4950-81E2-8F258F7FBCB8}" srcOrd="0" destOrd="0" parTransId="{27CB151E-832F-4FBC-BE8D-831FF86584A6}" sibTransId="{916F9ED7-8B10-42F8-A01A-DE00C0BEADD2}"/>
    <dgm:cxn modelId="{4DE49B63-FAE2-4DC8-BB53-8B5E3DF28C81}" type="presOf" srcId="{542BA25B-CE08-45EA-827D-CCEC8D30B9CC}" destId="{A4FBF72D-7A5D-4788-AF2C-17C212685D07}" srcOrd="0" destOrd="0" presId="urn:microsoft.com/office/officeart/2005/8/layout/vList2"/>
    <dgm:cxn modelId="{2A42EF6C-228E-4CAE-9346-178531FCC873}" srcId="{844D6BBC-2516-49DE-AFB1-AAB4E7EB7BBA}" destId="{2A94DEA9-A491-498C-A664-3EFF5253CC16}" srcOrd="1" destOrd="0" parTransId="{EF57C85E-B49C-4FA8-9891-1371106F8BC5}" sibTransId="{8D1609B3-3C1F-4C83-89DA-CD20D977A7EE}"/>
    <dgm:cxn modelId="{A320854F-7AC5-4EEB-A560-2B44234CA00A}" type="presOf" srcId="{2A94DEA9-A491-498C-A664-3EFF5253CC16}" destId="{1DBB8AF4-F57A-4726-8382-E98886069674}" srcOrd="0" destOrd="0" presId="urn:microsoft.com/office/officeart/2005/8/layout/vList2"/>
    <dgm:cxn modelId="{574E7B53-2F96-4F51-800A-CBDE3AF37185}" type="presOf" srcId="{844D6BBC-2516-49DE-AFB1-AAB4E7EB7BBA}" destId="{2850E1D7-127D-4D25-8732-974CFC8BCEA5}" srcOrd="0" destOrd="0" presId="urn:microsoft.com/office/officeart/2005/8/layout/vList2"/>
    <dgm:cxn modelId="{F99C8B8F-8FE4-4DE3-83FB-E658118B0CD0}" srcId="{2A94DEA9-A491-498C-A664-3EFF5253CC16}" destId="{542BA25B-CE08-45EA-827D-CCEC8D30B9CC}" srcOrd="0" destOrd="0" parTransId="{EF3BD744-99A1-4E3D-B6F1-7F8B738BAB04}" sibTransId="{88707E26-69BB-4EB8-9309-4FD085DA84D3}"/>
    <dgm:cxn modelId="{AA9B2BCB-4195-4C73-A173-0826FA7F3E94}" type="presOf" srcId="{567226BC-C623-4D00-AFBA-3ACC5AEEFCDA}" destId="{F8FF3328-F844-4E73-8A0E-9A1BF65BF340}" srcOrd="0" destOrd="0" presId="urn:microsoft.com/office/officeart/2005/8/layout/vList2"/>
    <dgm:cxn modelId="{F1BCF161-03AB-49B0-B5B6-97A9BF843E0A}" type="presParOf" srcId="{2850E1D7-127D-4D25-8732-974CFC8BCEA5}" destId="{F8FF3328-F844-4E73-8A0E-9A1BF65BF340}" srcOrd="0" destOrd="0" presId="urn:microsoft.com/office/officeart/2005/8/layout/vList2"/>
    <dgm:cxn modelId="{A8CB7DCB-82D5-479F-98CB-DB4C1C394486}" type="presParOf" srcId="{2850E1D7-127D-4D25-8732-974CFC8BCEA5}" destId="{EE8F6921-405A-4958-80A2-37710BB0F5C5}" srcOrd="1" destOrd="0" presId="urn:microsoft.com/office/officeart/2005/8/layout/vList2"/>
    <dgm:cxn modelId="{D56823C4-DA04-4041-817C-CB9BE99400F3}" type="presParOf" srcId="{2850E1D7-127D-4D25-8732-974CFC8BCEA5}" destId="{1DBB8AF4-F57A-4726-8382-E98886069674}" srcOrd="2" destOrd="0" presId="urn:microsoft.com/office/officeart/2005/8/layout/vList2"/>
    <dgm:cxn modelId="{499801D8-62EF-4B98-8E1C-5FBB2571346D}" type="presParOf" srcId="{2850E1D7-127D-4D25-8732-974CFC8BCEA5}" destId="{A4FBF72D-7A5D-4788-AF2C-17C212685D0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6ECBE-590C-402B-9EB1-41AC839B52DC}">
      <dsp:nvSpPr>
        <dsp:cNvPr id="0" name=""/>
        <dsp:cNvSpPr/>
      </dsp:nvSpPr>
      <dsp:spPr>
        <a:xfrm rot="5400000">
          <a:off x="4785404" y="-1743063"/>
          <a:ext cx="1299519" cy="5115448"/>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50800" dist="25400" dir="5400000" rotWithShape="0">
            <a:srgbClr val="000000">
              <a:alpha val="28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s-CL" sz="1500" b="1" kern="1200" dirty="0"/>
            <a:t>ESTE ES DIFERENTE AL AUTOR.</a:t>
          </a:r>
        </a:p>
        <a:p>
          <a:pPr marL="114300" lvl="1" indent="-114300" algn="l" defTabSz="666750">
            <a:lnSpc>
              <a:spcPct val="90000"/>
            </a:lnSpc>
            <a:spcBef>
              <a:spcPct val="0"/>
            </a:spcBef>
            <a:spcAft>
              <a:spcPct val="15000"/>
            </a:spcAft>
            <a:buChar char="•"/>
          </a:pPr>
          <a:r>
            <a:rPr lang="es-CL" sz="1500" b="1" kern="1200" dirty="0"/>
            <a:t>SU OBJETIVO ES EXPONER UNA HISTORIA QUE PUEDE SER REAL O FICTICIA.</a:t>
          </a:r>
        </a:p>
      </dsp:txBody>
      <dsp:txXfrm rot="-5400000">
        <a:off x="2877440" y="228338"/>
        <a:ext cx="5052011" cy="1172645"/>
      </dsp:txXfrm>
    </dsp:sp>
    <dsp:sp modelId="{C4D1E106-8BDC-4B3B-9982-39E0C5F16B49}">
      <dsp:nvSpPr>
        <dsp:cNvPr id="0" name=""/>
        <dsp:cNvSpPr/>
      </dsp:nvSpPr>
      <dsp:spPr>
        <a:xfrm>
          <a:off x="0" y="2461"/>
          <a:ext cx="2877439" cy="1624399"/>
        </a:xfrm>
        <a:prstGeom prst="roundRect">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s-CL" sz="3300" b="1" kern="1200" dirty="0"/>
            <a:t>POSEE UN NARRADOR</a:t>
          </a:r>
        </a:p>
      </dsp:txBody>
      <dsp:txXfrm>
        <a:off x="79297" y="81758"/>
        <a:ext cx="2718845" cy="1465805"/>
      </dsp:txXfrm>
    </dsp:sp>
    <dsp:sp modelId="{227F8371-6BAE-4177-AB70-C82FE2BBF522}">
      <dsp:nvSpPr>
        <dsp:cNvPr id="0" name=""/>
        <dsp:cNvSpPr/>
      </dsp:nvSpPr>
      <dsp:spPr>
        <a:xfrm rot="5400000">
          <a:off x="4785404" y="-37444"/>
          <a:ext cx="1299519" cy="5115448"/>
        </a:xfrm>
        <a:prstGeom prst="round2SameRect">
          <a:avLst/>
        </a:prstGeom>
        <a:solidFill>
          <a:schemeClr val="accent3">
            <a:tint val="40000"/>
            <a:alpha val="90000"/>
            <a:hueOff val="6385567"/>
            <a:satOff val="-26549"/>
            <a:lumOff val="-2243"/>
            <a:alphaOff val="0"/>
          </a:schemeClr>
        </a:solidFill>
        <a:ln w="9525" cap="flat" cmpd="sng" algn="ctr">
          <a:solidFill>
            <a:schemeClr val="accent3">
              <a:tint val="40000"/>
              <a:alpha val="90000"/>
              <a:hueOff val="6385567"/>
              <a:satOff val="-26549"/>
              <a:lumOff val="-2243"/>
              <a:alphaOff val="0"/>
            </a:schemeClr>
          </a:solidFill>
          <a:prstDash val="solid"/>
        </a:ln>
        <a:effectLst>
          <a:outerShdw blurRad="50800" dist="25400" dir="5400000" rotWithShape="0">
            <a:srgbClr val="000000">
              <a:alpha val="28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s-CL" sz="1500" b="1" kern="1200" dirty="0"/>
            <a:t>PRESENTA A LOS PERSONAJES SEGÚN SU IMPORTANCIA DENTRO DE LA HISTORIA.</a:t>
          </a:r>
        </a:p>
        <a:p>
          <a:pPr marL="114300" lvl="1" indent="-114300" algn="l" defTabSz="666750">
            <a:lnSpc>
              <a:spcPct val="90000"/>
            </a:lnSpc>
            <a:spcBef>
              <a:spcPct val="0"/>
            </a:spcBef>
            <a:spcAft>
              <a:spcPct val="15000"/>
            </a:spcAft>
            <a:buChar char="•"/>
          </a:pPr>
          <a:r>
            <a:rPr lang="es-CL" sz="1500" b="1" kern="1200" dirty="0"/>
            <a:t>DESCRIBE LOS AMBIENTES Y EXPONE ACONTECIMIENTOS QUE DAN SENTIDO A LA HISTORIA.</a:t>
          </a:r>
        </a:p>
      </dsp:txBody>
      <dsp:txXfrm rot="-5400000">
        <a:off x="2877440" y="1933957"/>
        <a:ext cx="5052011" cy="1172645"/>
      </dsp:txXfrm>
    </dsp:sp>
    <dsp:sp modelId="{7CDA9442-64F4-4E50-AE6B-686405880DBC}">
      <dsp:nvSpPr>
        <dsp:cNvPr id="0" name=""/>
        <dsp:cNvSpPr/>
      </dsp:nvSpPr>
      <dsp:spPr>
        <a:xfrm>
          <a:off x="0" y="1708080"/>
          <a:ext cx="2877439" cy="1624399"/>
        </a:xfrm>
        <a:prstGeom prst="roundRect">
          <a:avLst/>
        </a:prstGeom>
        <a:gradFill rotWithShape="0">
          <a:gsLst>
            <a:gs pos="0">
              <a:schemeClr val="accent3">
                <a:hueOff val="5812304"/>
                <a:satOff val="-18573"/>
                <a:lumOff val="-4706"/>
                <a:alphaOff val="0"/>
              </a:schemeClr>
            </a:gs>
            <a:gs pos="100000">
              <a:schemeClr val="accent3">
                <a:hueOff val="5812304"/>
                <a:satOff val="-18573"/>
                <a:lumOff val="-4706"/>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s-CL" sz="3300" b="1" kern="1200" dirty="0"/>
            <a:t>EL</a:t>
          </a:r>
          <a:r>
            <a:rPr lang="es-CL" sz="3300" b="1" kern="1200" baseline="0" dirty="0"/>
            <a:t> NARRADOR </a:t>
          </a:r>
          <a:endParaRPr lang="es-CL" sz="3300" b="1" kern="1200" dirty="0"/>
        </a:p>
      </dsp:txBody>
      <dsp:txXfrm>
        <a:off x="79297" y="1787377"/>
        <a:ext cx="2718845" cy="1465805"/>
      </dsp:txXfrm>
    </dsp:sp>
    <dsp:sp modelId="{562C4802-D7D6-477F-A1C7-91D21A416259}">
      <dsp:nvSpPr>
        <dsp:cNvPr id="0" name=""/>
        <dsp:cNvSpPr/>
      </dsp:nvSpPr>
      <dsp:spPr>
        <a:xfrm rot="5400000">
          <a:off x="4785404" y="1668175"/>
          <a:ext cx="1299519" cy="5115448"/>
        </a:xfrm>
        <a:prstGeom prst="round2SameRect">
          <a:avLst/>
        </a:prstGeom>
        <a:solidFill>
          <a:schemeClr val="accent3">
            <a:tint val="40000"/>
            <a:alpha val="90000"/>
            <a:hueOff val="12771134"/>
            <a:satOff val="-53098"/>
            <a:lumOff val="-4485"/>
            <a:alphaOff val="0"/>
          </a:schemeClr>
        </a:solidFill>
        <a:ln w="9525" cap="flat" cmpd="sng" algn="ctr">
          <a:solidFill>
            <a:schemeClr val="accent3">
              <a:tint val="40000"/>
              <a:alpha val="90000"/>
              <a:hueOff val="12771134"/>
              <a:satOff val="-53098"/>
              <a:lumOff val="-4485"/>
              <a:alphaOff val="0"/>
            </a:schemeClr>
          </a:solidFill>
          <a:prstDash val="solid"/>
        </a:ln>
        <a:effectLst>
          <a:outerShdw blurRad="50800" dist="25400" dir="5400000" rotWithShape="0">
            <a:srgbClr val="000000">
              <a:alpha val="28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s-CL" sz="1500" b="1" kern="1200" dirty="0"/>
            <a:t>ES UNA PERSONA REAL, QUE INVENTA AL NARRADOR Y LA HISTORIA QUE ÉL CUENTA AL LECTOR.</a:t>
          </a:r>
        </a:p>
        <a:p>
          <a:pPr marL="114300" lvl="1" indent="-114300" algn="l" defTabSz="666750">
            <a:lnSpc>
              <a:spcPct val="90000"/>
            </a:lnSpc>
            <a:spcBef>
              <a:spcPct val="0"/>
            </a:spcBef>
            <a:spcAft>
              <a:spcPct val="15000"/>
            </a:spcAft>
            <a:buChar char="•"/>
          </a:pPr>
          <a:r>
            <a:rPr lang="es-CL" sz="1500" b="1" kern="1200" dirty="0"/>
            <a:t>ES EL CREADOR DE TODO EL MUNDO QUE SE PRESENTA EN LA OBRA NARRATIVA.</a:t>
          </a:r>
        </a:p>
      </dsp:txBody>
      <dsp:txXfrm rot="-5400000">
        <a:off x="2877440" y="3639577"/>
        <a:ext cx="5052011" cy="1172645"/>
      </dsp:txXfrm>
    </dsp:sp>
    <dsp:sp modelId="{9D22F8D1-D84A-444C-9712-2F0A875CDCA9}">
      <dsp:nvSpPr>
        <dsp:cNvPr id="0" name=""/>
        <dsp:cNvSpPr/>
      </dsp:nvSpPr>
      <dsp:spPr>
        <a:xfrm>
          <a:off x="0" y="3413699"/>
          <a:ext cx="2877439" cy="1624399"/>
        </a:xfrm>
        <a:prstGeom prst="roundRect">
          <a:avLst/>
        </a:prstGeom>
        <a:gradFill rotWithShape="0">
          <a:gsLst>
            <a:gs pos="0">
              <a:schemeClr val="accent3">
                <a:hueOff val="11624607"/>
                <a:satOff val="-37145"/>
                <a:lumOff val="-9412"/>
                <a:alphaOff val="0"/>
              </a:schemeClr>
            </a:gs>
            <a:gs pos="100000">
              <a:schemeClr val="accent3">
                <a:hueOff val="11624607"/>
                <a:satOff val="-37145"/>
                <a:lumOff val="-9412"/>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s-CL" sz="3300" b="1" kern="1200" dirty="0"/>
            <a:t>EL AUTOR </a:t>
          </a:r>
        </a:p>
      </dsp:txBody>
      <dsp:txXfrm>
        <a:off x="79297" y="3492996"/>
        <a:ext cx="2718845" cy="146580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F3328-F844-4E73-8A0E-9A1BF65BF340}">
      <dsp:nvSpPr>
        <dsp:cNvPr id="0" name=""/>
        <dsp:cNvSpPr/>
      </dsp:nvSpPr>
      <dsp:spPr>
        <a:xfrm>
          <a:off x="0" y="68122"/>
          <a:ext cx="7848872" cy="791505"/>
        </a:xfrm>
        <a:prstGeom prst="roundRect">
          <a:avLst/>
        </a:prstGeom>
        <a:solidFill>
          <a:srgbClr val="00B050"/>
        </a:soli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2">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s-CL" sz="3300" kern="1200" dirty="0"/>
            <a:t>NARRADOR TESTIGO</a:t>
          </a:r>
        </a:p>
      </dsp:txBody>
      <dsp:txXfrm>
        <a:off x="38638" y="106760"/>
        <a:ext cx="7771596" cy="714229"/>
      </dsp:txXfrm>
    </dsp:sp>
    <dsp:sp modelId="{EE8F6921-405A-4958-80A2-37710BB0F5C5}">
      <dsp:nvSpPr>
        <dsp:cNvPr id="0" name=""/>
        <dsp:cNvSpPr/>
      </dsp:nvSpPr>
      <dsp:spPr>
        <a:xfrm>
          <a:off x="0" y="859628"/>
          <a:ext cx="7848872" cy="1912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s-ES" sz="2600" kern="1200" dirty="0"/>
            <a:t>Es un espectador del acontecer, lo que narra le ocurre a otros. El narrador relata en primera persona hechos de los que ha sido testigo, está dentro de la narración, pero no como protagonista, sino como espectador.</a:t>
          </a:r>
          <a:endParaRPr lang="es-CL" sz="2600" kern="1200" dirty="0"/>
        </a:p>
      </dsp:txBody>
      <dsp:txXfrm>
        <a:off x="0" y="859628"/>
        <a:ext cx="7848872" cy="1912680"/>
      </dsp:txXfrm>
    </dsp:sp>
    <dsp:sp modelId="{1DBB8AF4-F57A-4726-8382-E98886069674}">
      <dsp:nvSpPr>
        <dsp:cNvPr id="0" name=""/>
        <dsp:cNvSpPr/>
      </dsp:nvSpPr>
      <dsp:spPr>
        <a:xfrm>
          <a:off x="0" y="2772308"/>
          <a:ext cx="7848872" cy="791505"/>
        </a:xfrm>
        <a:prstGeom prst="roundRect">
          <a:avLst/>
        </a:prstGeom>
        <a:solidFill>
          <a:srgbClr val="00B050"/>
        </a:soli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2">
              <a:hueOff val="-20163186"/>
              <a:satOff val="8769"/>
              <a:lumOff val="255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s-CL" sz="3300" kern="1200" dirty="0"/>
            <a:t>Ejemplo: </a:t>
          </a:r>
        </a:p>
      </dsp:txBody>
      <dsp:txXfrm>
        <a:off x="38638" y="2810946"/>
        <a:ext cx="7771596" cy="714229"/>
      </dsp:txXfrm>
    </dsp:sp>
    <dsp:sp modelId="{A4FBF72D-7A5D-4788-AF2C-17C212685D07}">
      <dsp:nvSpPr>
        <dsp:cNvPr id="0" name=""/>
        <dsp:cNvSpPr/>
      </dsp:nvSpPr>
      <dsp:spPr>
        <a:xfrm>
          <a:off x="0" y="3563813"/>
          <a:ext cx="7848872" cy="1912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s-CL" sz="2600" kern="1200" dirty="0"/>
            <a:t>“Después del robo, fue él quién nos hizo sentir seguros, cada palabra que decía nos provocaba tranquilidad, aquella mujer enamorada lo miraba con profunda admiración, se acercó y lo besó…</a:t>
          </a:r>
        </a:p>
      </dsp:txBody>
      <dsp:txXfrm>
        <a:off x="0" y="3563813"/>
        <a:ext cx="7848872" cy="191268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429C79-5E23-400B-A227-8AEA001FF4F5}">
      <dsp:nvSpPr>
        <dsp:cNvPr id="0" name=""/>
        <dsp:cNvSpPr/>
      </dsp:nvSpPr>
      <dsp:spPr>
        <a:xfrm>
          <a:off x="3174140" y="1991021"/>
          <a:ext cx="1706589" cy="1706589"/>
        </a:xfrm>
        <a:prstGeom prst="roundRect">
          <a:avLst/>
        </a:prstGeom>
        <a:solidFill>
          <a:schemeClr val="accent2">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s-CL" sz="2000" b="1" kern="1200" dirty="0"/>
            <a:t>TIPOS DE NARRADOR</a:t>
          </a:r>
        </a:p>
      </dsp:txBody>
      <dsp:txXfrm>
        <a:off x="3257449" y="2074330"/>
        <a:ext cx="1539971" cy="1539971"/>
      </dsp:txXfrm>
    </dsp:sp>
    <dsp:sp modelId="{52BDA6EC-E167-4CC7-91B3-8009B0BEF66E}">
      <dsp:nvSpPr>
        <dsp:cNvPr id="0" name=""/>
        <dsp:cNvSpPr/>
      </dsp:nvSpPr>
      <dsp:spPr>
        <a:xfrm rot="16200000">
          <a:off x="3603876" y="1567462"/>
          <a:ext cx="847117" cy="0"/>
        </a:xfrm>
        <a:custGeom>
          <a:avLst/>
          <a:gdLst/>
          <a:ahLst/>
          <a:cxnLst/>
          <a:rect l="0" t="0" r="0" b="0"/>
          <a:pathLst>
            <a:path>
              <a:moveTo>
                <a:pt x="0" y="0"/>
              </a:moveTo>
              <a:lnTo>
                <a:pt x="847117" y="0"/>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BF8409E-98CA-4137-A01D-FA27F1A3674D}">
      <dsp:nvSpPr>
        <dsp:cNvPr id="0" name=""/>
        <dsp:cNvSpPr/>
      </dsp:nvSpPr>
      <dsp:spPr>
        <a:xfrm>
          <a:off x="2942300" y="488"/>
          <a:ext cx="2170270" cy="1143415"/>
        </a:xfrm>
        <a:prstGeom prst="roundRect">
          <a:avLst/>
        </a:prstGeom>
        <a:solidFill>
          <a:srgbClr val="00B050"/>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8420" tIns="58420" rIns="58420" bIns="58420" numCol="1" spcCol="1270" anchor="ctr" anchorCtr="0">
          <a:noAutofit/>
        </a:bodyPr>
        <a:lstStyle/>
        <a:p>
          <a:pPr marL="0" lvl="0" indent="0" algn="ctr" defTabSz="1022350">
            <a:lnSpc>
              <a:spcPct val="90000"/>
            </a:lnSpc>
            <a:spcBef>
              <a:spcPct val="0"/>
            </a:spcBef>
            <a:spcAft>
              <a:spcPct val="35000"/>
            </a:spcAft>
            <a:buNone/>
          </a:pPr>
          <a:r>
            <a:rPr lang="es-CL" sz="2300" b="1" kern="1200" dirty="0"/>
            <a:t>OMNISCIENTE</a:t>
          </a:r>
        </a:p>
      </dsp:txBody>
      <dsp:txXfrm>
        <a:off x="2998117" y="56305"/>
        <a:ext cx="2058636" cy="1031781"/>
      </dsp:txXfrm>
    </dsp:sp>
    <dsp:sp modelId="{C20F7A77-AFF0-431B-B864-DEF91C717B05}">
      <dsp:nvSpPr>
        <dsp:cNvPr id="0" name=""/>
        <dsp:cNvSpPr/>
      </dsp:nvSpPr>
      <dsp:spPr>
        <a:xfrm>
          <a:off x="4880730" y="2844315"/>
          <a:ext cx="450580" cy="0"/>
        </a:xfrm>
        <a:custGeom>
          <a:avLst/>
          <a:gdLst/>
          <a:ahLst/>
          <a:cxnLst/>
          <a:rect l="0" t="0" r="0" b="0"/>
          <a:pathLst>
            <a:path>
              <a:moveTo>
                <a:pt x="0" y="0"/>
              </a:moveTo>
              <a:lnTo>
                <a:pt x="450580" y="0"/>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8227E15-C2EA-4634-A2D5-961C83122C66}">
      <dsp:nvSpPr>
        <dsp:cNvPr id="0" name=""/>
        <dsp:cNvSpPr/>
      </dsp:nvSpPr>
      <dsp:spPr>
        <a:xfrm>
          <a:off x="5331311" y="2272608"/>
          <a:ext cx="1936487" cy="1143415"/>
        </a:xfrm>
        <a:prstGeom prst="roundRect">
          <a:avLst/>
        </a:prstGeom>
        <a:solidFill>
          <a:srgbClr val="00B050"/>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755650">
            <a:lnSpc>
              <a:spcPct val="90000"/>
            </a:lnSpc>
            <a:spcBef>
              <a:spcPct val="0"/>
            </a:spcBef>
            <a:spcAft>
              <a:spcPct val="35000"/>
            </a:spcAft>
            <a:buNone/>
          </a:pPr>
          <a:r>
            <a:rPr lang="es-CL" sz="1700" b="1" kern="1200" dirty="0"/>
            <a:t>DE CONOCIMIENTO RELATIVO</a:t>
          </a:r>
        </a:p>
      </dsp:txBody>
      <dsp:txXfrm>
        <a:off x="5387128" y="2328425"/>
        <a:ext cx="1824853" cy="1031781"/>
      </dsp:txXfrm>
    </dsp:sp>
    <dsp:sp modelId="{A0D11239-1B0B-4173-B217-752657D03142}">
      <dsp:nvSpPr>
        <dsp:cNvPr id="0" name=""/>
        <dsp:cNvSpPr/>
      </dsp:nvSpPr>
      <dsp:spPr>
        <a:xfrm rot="5400000">
          <a:off x="3603876" y="4121169"/>
          <a:ext cx="847117" cy="0"/>
        </a:xfrm>
        <a:custGeom>
          <a:avLst/>
          <a:gdLst/>
          <a:ahLst/>
          <a:cxnLst/>
          <a:rect l="0" t="0" r="0" b="0"/>
          <a:pathLst>
            <a:path>
              <a:moveTo>
                <a:pt x="0" y="0"/>
              </a:moveTo>
              <a:lnTo>
                <a:pt x="847117" y="0"/>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6472F6F-43A9-4BDD-9D9F-9255CA52FC10}">
      <dsp:nvSpPr>
        <dsp:cNvPr id="0" name=""/>
        <dsp:cNvSpPr/>
      </dsp:nvSpPr>
      <dsp:spPr>
        <a:xfrm>
          <a:off x="2942300" y="4544728"/>
          <a:ext cx="2170270" cy="1143415"/>
        </a:xfrm>
        <a:prstGeom prst="roundRect">
          <a:avLst/>
        </a:prstGeom>
        <a:solidFill>
          <a:srgbClr val="0070C0"/>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a:lnSpc>
              <a:spcPct val="90000"/>
            </a:lnSpc>
            <a:spcBef>
              <a:spcPct val="0"/>
            </a:spcBef>
            <a:spcAft>
              <a:spcPct val="35000"/>
            </a:spcAft>
            <a:buNone/>
          </a:pPr>
          <a:r>
            <a:rPr lang="es-CL" sz="2000" b="1" kern="1200" dirty="0"/>
            <a:t>PROTAGONISTA</a:t>
          </a:r>
        </a:p>
      </dsp:txBody>
      <dsp:txXfrm>
        <a:off x="2998117" y="4600545"/>
        <a:ext cx="2058636" cy="1031781"/>
      </dsp:txXfrm>
    </dsp:sp>
    <dsp:sp modelId="{3F3B0CA2-2049-43F5-A04D-96EE509FB880}">
      <dsp:nvSpPr>
        <dsp:cNvPr id="0" name=""/>
        <dsp:cNvSpPr/>
      </dsp:nvSpPr>
      <dsp:spPr>
        <a:xfrm rot="10800000">
          <a:off x="2569518" y="2844316"/>
          <a:ext cx="604621" cy="0"/>
        </a:xfrm>
        <a:custGeom>
          <a:avLst/>
          <a:gdLst/>
          <a:ahLst/>
          <a:cxnLst/>
          <a:rect l="0" t="0" r="0" b="0"/>
          <a:pathLst>
            <a:path>
              <a:moveTo>
                <a:pt x="0" y="0"/>
              </a:moveTo>
              <a:lnTo>
                <a:pt x="604621" y="0"/>
              </a:lnTo>
            </a:path>
          </a:pathLst>
        </a:custGeom>
        <a:noFill/>
        <a:ln w="1587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E2E5E11-7356-468F-9629-362E45F8838E}">
      <dsp:nvSpPr>
        <dsp:cNvPr id="0" name=""/>
        <dsp:cNvSpPr/>
      </dsp:nvSpPr>
      <dsp:spPr>
        <a:xfrm>
          <a:off x="941112" y="2272608"/>
          <a:ext cx="1628405" cy="1143415"/>
        </a:xfrm>
        <a:prstGeom prst="roundRect">
          <a:avLst/>
        </a:prstGeom>
        <a:solidFill>
          <a:srgbClr val="0070C0"/>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1244600">
            <a:lnSpc>
              <a:spcPct val="90000"/>
            </a:lnSpc>
            <a:spcBef>
              <a:spcPct val="0"/>
            </a:spcBef>
            <a:spcAft>
              <a:spcPct val="35000"/>
            </a:spcAft>
            <a:buNone/>
          </a:pPr>
          <a:r>
            <a:rPr lang="es-CL" sz="2800" b="1" kern="1200" dirty="0"/>
            <a:t>TESTIGO</a:t>
          </a:r>
        </a:p>
      </dsp:txBody>
      <dsp:txXfrm>
        <a:off x="996929" y="2328425"/>
        <a:ext cx="1516771" cy="103178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0E4966-C5B2-4118-BEA0-30883314100E}">
      <dsp:nvSpPr>
        <dsp:cNvPr id="0" name=""/>
        <dsp:cNvSpPr/>
      </dsp:nvSpPr>
      <dsp:spPr>
        <a:xfrm>
          <a:off x="0" y="0"/>
          <a:ext cx="6797555" cy="1219815"/>
        </a:xfrm>
        <a:prstGeom prst="roundRect">
          <a:avLst>
            <a:gd name="adj" fmla="val 10000"/>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ES" sz="1600" b="1" kern="1200" dirty="0"/>
            <a:t>PARA EXPLICARNOS LO QUE OPINAN, DICEN O SIENTEN LOS DEMÁS PERSONAJES DE LA HISTORIA, EL NARRADOR PUEDE UTILIZAR LOS SIGUIENTES ESTILOS:</a:t>
          </a:r>
          <a:endParaRPr lang="es-CL" sz="1600" b="1" kern="1200" dirty="0"/>
        </a:p>
      </dsp:txBody>
      <dsp:txXfrm>
        <a:off x="35727" y="35727"/>
        <a:ext cx="5378205" cy="1148361"/>
      </dsp:txXfrm>
    </dsp:sp>
    <dsp:sp modelId="{87C2B72A-D138-4C9A-98B2-527CE35827A5}">
      <dsp:nvSpPr>
        <dsp:cNvPr id="0" name=""/>
        <dsp:cNvSpPr/>
      </dsp:nvSpPr>
      <dsp:spPr>
        <a:xfrm>
          <a:off x="569295" y="1441600"/>
          <a:ext cx="6797555" cy="1219815"/>
        </a:xfrm>
        <a:prstGeom prst="roundRect">
          <a:avLst>
            <a:gd name="adj" fmla="val 10000"/>
          </a:avLst>
        </a:prstGeom>
        <a:solidFill>
          <a:srgbClr val="00B05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CL" sz="1800" b="1" kern="1200" dirty="0"/>
            <a:t>ESTILO DIRECTO: </a:t>
          </a:r>
          <a:r>
            <a:rPr lang="es-ES" sz="1800" b="1" kern="1200" dirty="0"/>
            <a:t>el narrador deja que los personajes hablen por sí mismos.</a:t>
          </a:r>
          <a:endParaRPr lang="es-CL" sz="1800" b="1" kern="1200" dirty="0"/>
        </a:p>
      </dsp:txBody>
      <dsp:txXfrm>
        <a:off x="605022" y="1477327"/>
        <a:ext cx="5363925" cy="1148361"/>
      </dsp:txXfrm>
    </dsp:sp>
    <dsp:sp modelId="{F8228F29-F480-458E-B4CC-2294B9AB4987}">
      <dsp:nvSpPr>
        <dsp:cNvPr id="0" name=""/>
        <dsp:cNvSpPr/>
      </dsp:nvSpPr>
      <dsp:spPr>
        <a:xfrm>
          <a:off x="1130093" y="2883200"/>
          <a:ext cx="6797555" cy="1219815"/>
        </a:xfrm>
        <a:prstGeom prst="roundRect">
          <a:avLst>
            <a:gd name="adj" fmla="val 10000"/>
          </a:avLst>
        </a:prstGeom>
        <a:gradFill rotWithShape="0">
          <a:gsLst>
            <a:gs pos="0">
              <a:schemeClr val="accent4">
                <a:hueOff val="0"/>
                <a:satOff val="0"/>
                <a:lumOff val="0"/>
                <a:alphaOff val="0"/>
              </a:schemeClr>
            </a:gs>
            <a:gs pos="100000">
              <a:schemeClr val="accent4">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CL" sz="1800" b="1" kern="1200" dirty="0"/>
            <a:t>ESTILO INDIRECTO: E</a:t>
          </a:r>
          <a:r>
            <a:rPr lang="es-ES" sz="1800" b="1" kern="1200" dirty="0"/>
            <a:t>s el narrador quien se encarga de contar lo que dicen los personajes</a:t>
          </a:r>
          <a:endParaRPr lang="es-CL" sz="1800" b="1" kern="1200" dirty="0"/>
        </a:p>
      </dsp:txBody>
      <dsp:txXfrm>
        <a:off x="1165820" y="2918927"/>
        <a:ext cx="5372422" cy="1148361"/>
      </dsp:txXfrm>
    </dsp:sp>
    <dsp:sp modelId="{E535BBD0-9EBB-4785-BDB5-878D17E3ACE0}">
      <dsp:nvSpPr>
        <dsp:cNvPr id="0" name=""/>
        <dsp:cNvSpPr/>
      </dsp:nvSpPr>
      <dsp:spPr>
        <a:xfrm>
          <a:off x="1699388" y="4324800"/>
          <a:ext cx="6797555" cy="1219815"/>
        </a:xfrm>
        <a:prstGeom prst="roundRect">
          <a:avLst>
            <a:gd name="adj" fmla="val 10000"/>
          </a:avLst>
        </a:prstGeom>
        <a:solidFill>
          <a:srgbClr val="7030A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CL" sz="1800" b="1" kern="1200" dirty="0"/>
            <a:t>ESTILO INDIRECTO LIBRE: Se produce una combinación de los estilos anteriores, es decir,  se alternan el estilo directo con el indirecto.</a:t>
          </a:r>
        </a:p>
      </dsp:txBody>
      <dsp:txXfrm>
        <a:off x="1735115" y="4360527"/>
        <a:ext cx="5363925" cy="1148361"/>
      </dsp:txXfrm>
    </dsp:sp>
    <dsp:sp modelId="{DF871CF3-5FC6-4FC8-889A-50D38EC53930}">
      <dsp:nvSpPr>
        <dsp:cNvPr id="0" name=""/>
        <dsp:cNvSpPr/>
      </dsp:nvSpPr>
      <dsp:spPr>
        <a:xfrm>
          <a:off x="6004675" y="934267"/>
          <a:ext cx="792880" cy="792880"/>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CL" sz="3600" kern="1200"/>
        </a:p>
      </dsp:txBody>
      <dsp:txXfrm>
        <a:off x="6183073" y="934267"/>
        <a:ext cx="436084" cy="596642"/>
      </dsp:txXfrm>
    </dsp:sp>
    <dsp:sp modelId="{3D78E36E-D748-4CAE-A760-E84FE3386D58}">
      <dsp:nvSpPr>
        <dsp:cNvPr id="0" name=""/>
        <dsp:cNvSpPr/>
      </dsp:nvSpPr>
      <dsp:spPr>
        <a:xfrm>
          <a:off x="6573970" y="2375867"/>
          <a:ext cx="792880" cy="792880"/>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CL" sz="3600" kern="1200"/>
        </a:p>
      </dsp:txBody>
      <dsp:txXfrm>
        <a:off x="6752368" y="2375867"/>
        <a:ext cx="436084" cy="596642"/>
      </dsp:txXfrm>
    </dsp:sp>
    <dsp:sp modelId="{71BCC9D9-D883-4862-8D46-1AD17D8066B8}">
      <dsp:nvSpPr>
        <dsp:cNvPr id="0" name=""/>
        <dsp:cNvSpPr/>
      </dsp:nvSpPr>
      <dsp:spPr>
        <a:xfrm>
          <a:off x="7134768" y="3817468"/>
          <a:ext cx="792880" cy="792880"/>
        </a:xfrm>
        <a:prstGeom prst="downArrow">
          <a:avLst>
            <a:gd name="adj1" fmla="val 55000"/>
            <a:gd name="adj2" fmla="val 45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CL" sz="3600" kern="1200"/>
        </a:p>
      </dsp:txBody>
      <dsp:txXfrm>
        <a:off x="7313166" y="3817468"/>
        <a:ext cx="436084" cy="59664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A38765-C263-4BDE-B8F8-4F9735AE6326}">
      <dsp:nvSpPr>
        <dsp:cNvPr id="0" name=""/>
        <dsp:cNvSpPr/>
      </dsp:nvSpPr>
      <dsp:spPr>
        <a:xfrm>
          <a:off x="2394139" y="344438"/>
          <a:ext cx="4619847" cy="4619847"/>
        </a:xfrm>
        <a:prstGeom prst="pie">
          <a:avLst>
            <a:gd name="adj1" fmla="val 16200000"/>
            <a:gd name="adj2" fmla="val 0"/>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3">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CL" sz="1500" b="1" kern="1200" dirty="0"/>
            <a:t>Tiempo</a:t>
          </a:r>
        </a:p>
      </dsp:txBody>
      <dsp:txXfrm>
        <a:off x="4846508" y="1301956"/>
        <a:ext cx="1704943" cy="1264958"/>
      </dsp:txXfrm>
    </dsp:sp>
    <dsp:sp modelId="{33A3BD5A-CC18-4A0E-9D01-186B50E6B4C9}">
      <dsp:nvSpPr>
        <dsp:cNvPr id="0" name=""/>
        <dsp:cNvSpPr/>
      </dsp:nvSpPr>
      <dsp:spPr>
        <a:xfrm>
          <a:off x="2394139" y="499532"/>
          <a:ext cx="4619847" cy="4619847"/>
        </a:xfrm>
        <a:prstGeom prst="pie">
          <a:avLst>
            <a:gd name="adj1" fmla="val 0"/>
            <a:gd name="adj2" fmla="val 5400000"/>
          </a:avLst>
        </a:prstGeom>
        <a:gradFill rotWithShape="0">
          <a:gsLst>
            <a:gs pos="0">
              <a:schemeClr val="accent3">
                <a:hueOff val="3874869"/>
                <a:satOff val="-12382"/>
                <a:lumOff val="-3137"/>
                <a:alphaOff val="0"/>
              </a:schemeClr>
            </a:gs>
            <a:gs pos="100000">
              <a:schemeClr val="accent3">
                <a:hueOff val="3874869"/>
                <a:satOff val="-12382"/>
                <a:lumOff val="-3137"/>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3">
              <a:hueOff val="3874869"/>
              <a:satOff val="-12382"/>
              <a:lumOff val="-3137"/>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CL" sz="1500" b="1" kern="1200" dirty="0"/>
            <a:t>Acontecimientos </a:t>
          </a:r>
        </a:p>
      </dsp:txBody>
      <dsp:txXfrm>
        <a:off x="4846508" y="2896904"/>
        <a:ext cx="1704943" cy="1264958"/>
      </dsp:txXfrm>
    </dsp:sp>
    <dsp:sp modelId="{F53EFB37-358A-408A-9011-AD2692F95EFB}">
      <dsp:nvSpPr>
        <dsp:cNvPr id="0" name=""/>
        <dsp:cNvSpPr/>
      </dsp:nvSpPr>
      <dsp:spPr>
        <a:xfrm>
          <a:off x="2239044" y="499532"/>
          <a:ext cx="4619847" cy="4619847"/>
        </a:xfrm>
        <a:prstGeom prst="pie">
          <a:avLst>
            <a:gd name="adj1" fmla="val 5400000"/>
            <a:gd name="adj2" fmla="val 10800000"/>
          </a:avLst>
        </a:prstGeom>
        <a:gradFill rotWithShape="0">
          <a:gsLst>
            <a:gs pos="0">
              <a:schemeClr val="accent3">
                <a:hueOff val="7749738"/>
                <a:satOff val="-24763"/>
                <a:lumOff val="-6275"/>
                <a:alphaOff val="0"/>
              </a:schemeClr>
            </a:gs>
            <a:gs pos="100000">
              <a:schemeClr val="accent3">
                <a:hueOff val="7749738"/>
                <a:satOff val="-24763"/>
                <a:lumOff val="-6275"/>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3">
              <a:hueOff val="7749738"/>
              <a:satOff val="-24763"/>
              <a:lumOff val="-6275"/>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CL" sz="1500" b="1" kern="1200" dirty="0"/>
            <a:t>Ambientes </a:t>
          </a:r>
        </a:p>
      </dsp:txBody>
      <dsp:txXfrm>
        <a:off x="2701579" y="2896904"/>
        <a:ext cx="1704943" cy="1264958"/>
      </dsp:txXfrm>
    </dsp:sp>
    <dsp:sp modelId="{4DE33E0F-B7AC-44E1-B249-114308746303}">
      <dsp:nvSpPr>
        <dsp:cNvPr id="0" name=""/>
        <dsp:cNvSpPr/>
      </dsp:nvSpPr>
      <dsp:spPr>
        <a:xfrm>
          <a:off x="2239044" y="344438"/>
          <a:ext cx="4619847" cy="4619847"/>
        </a:xfrm>
        <a:prstGeom prst="pie">
          <a:avLst>
            <a:gd name="adj1" fmla="val 10800000"/>
            <a:gd name="adj2" fmla="val 16200000"/>
          </a:avLst>
        </a:prstGeom>
        <a:gradFill rotWithShape="0">
          <a:gsLst>
            <a:gs pos="0">
              <a:schemeClr val="accent3">
                <a:hueOff val="11624607"/>
                <a:satOff val="-37145"/>
                <a:lumOff val="-9412"/>
                <a:alphaOff val="0"/>
              </a:schemeClr>
            </a:gs>
            <a:gs pos="100000">
              <a:schemeClr val="accent3">
                <a:hueOff val="11624607"/>
                <a:satOff val="-37145"/>
                <a:lumOff val="-9412"/>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3">
              <a:hueOff val="11624607"/>
              <a:satOff val="-37145"/>
              <a:lumOff val="-9412"/>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s-CL" sz="1500" b="1" kern="1200" dirty="0"/>
            <a:t>Personajes</a:t>
          </a:r>
        </a:p>
      </dsp:txBody>
      <dsp:txXfrm>
        <a:off x="2701579" y="1301956"/>
        <a:ext cx="1704943" cy="1264958"/>
      </dsp:txXfrm>
    </dsp:sp>
    <dsp:sp modelId="{A3DE1A25-C451-4FDA-B946-9E361A43C22C}">
      <dsp:nvSpPr>
        <dsp:cNvPr id="0" name=""/>
        <dsp:cNvSpPr/>
      </dsp:nvSpPr>
      <dsp:spPr>
        <a:xfrm>
          <a:off x="2108148" y="58447"/>
          <a:ext cx="5191829" cy="5191829"/>
        </a:xfrm>
        <a:prstGeom prst="circularArrow">
          <a:avLst>
            <a:gd name="adj1" fmla="val 5085"/>
            <a:gd name="adj2" fmla="val 327528"/>
            <a:gd name="adj3" fmla="val 21272472"/>
            <a:gd name="adj4" fmla="val 16200000"/>
            <a:gd name="adj5" fmla="val 5932"/>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3">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sp>
    <dsp:sp modelId="{56A36252-7891-4E1F-AC79-046140024D8A}">
      <dsp:nvSpPr>
        <dsp:cNvPr id="0" name=""/>
        <dsp:cNvSpPr/>
      </dsp:nvSpPr>
      <dsp:spPr>
        <a:xfrm>
          <a:off x="2108148" y="213542"/>
          <a:ext cx="5191829" cy="5191829"/>
        </a:xfrm>
        <a:prstGeom prst="circularArrow">
          <a:avLst>
            <a:gd name="adj1" fmla="val 5085"/>
            <a:gd name="adj2" fmla="val 327528"/>
            <a:gd name="adj3" fmla="val 5072472"/>
            <a:gd name="adj4" fmla="val 0"/>
            <a:gd name="adj5" fmla="val 5932"/>
          </a:avLst>
        </a:prstGeom>
        <a:gradFill rotWithShape="0">
          <a:gsLst>
            <a:gs pos="0">
              <a:schemeClr val="accent3">
                <a:hueOff val="3874869"/>
                <a:satOff val="-12382"/>
                <a:lumOff val="-3137"/>
                <a:alphaOff val="0"/>
              </a:schemeClr>
            </a:gs>
            <a:gs pos="100000">
              <a:schemeClr val="accent3">
                <a:hueOff val="3874869"/>
                <a:satOff val="-12382"/>
                <a:lumOff val="-3137"/>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3">
              <a:hueOff val="3874869"/>
              <a:satOff val="-12382"/>
              <a:lumOff val="-3137"/>
              <a:alphaOff val="0"/>
              <a:shade val="30000"/>
            </a:schemeClr>
          </a:contourClr>
        </a:sp3d>
      </dsp:spPr>
      <dsp:style>
        <a:lnRef idx="0">
          <a:scrgbClr r="0" g="0" b="0"/>
        </a:lnRef>
        <a:fillRef idx="3">
          <a:scrgbClr r="0" g="0" b="0"/>
        </a:fillRef>
        <a:effectRef idx="3">
          <a:scrgbClr r="0" g="0" b="0"/>
        </a:effectRef>
        <a:fontRef idx="minor">
          <a:schemeClr val="lt1"/>
        </a:fontRef>
      </dsp:style>
    </dsp:sp>
    <dsp:sp modelId="{41B14D06-7584-4FEE-A8B7-DE8C93D98D1C}">
      <dsp:nvSpPr>
        <dsp:cNvPr id="0" name=""/>
        <dsp:cNvSpPr/>
      </dsp:nvSpPr>
      <dsp:spPr>
        <a:xfrm>
          <a:off x="1953053" y="213542"/>
          <a:ext cx="5191829" cy="5191829"/>
        </a:xfrm>
        <a:prstGeom prst="circularArrow">
          <a:avLst>
            <a:gd name="adj1" fmla="val 5085"/>
            <a:gd name="adj2" fmla="val 327528"/>
            <a:gd name="adj3" fmla="val 10472472"/>
            <a:gd name="adj4" fmla="val 5400000"/>
            <a:gd name="adj5" fmla="val 5932"/>
          </a:avLst>
        </a:prstGeom>
        <a:gradFill rotWithShape="0">
          <a:gsLst>
            <a:gs pos="0">
              <a:schemeClr val="accent3">
                <a:hueOff val="7749738"/>
                <a:satOff val="-24763"/>
                <a:lumOff val="-6275"/>
                <a:alphaOff val="0"/>
              </a:schemeClr>
            </a:gs>
            <a:gs pos="100000">
              <a:schemeClr val="accent3">
                <a:hueOff val="7749738"/>
                <a:satOff val="-24763"/>
                <a:lumOff val="-6275"/>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3">
              <a:hueOff val="7749738"/>
              <a:satOff val="-24763"/>
              <a:lumOff val="-6275"/>
              <a:alphaOff val="0"/>
              <a:shade val="30000"/>
            </a:schemeClr>
          </a:contourClr>
        </a:sp3d>
      </dsp:spPr>
      <dsp:style>
        <a:lnRef idx="0">
          <a:scrgbClr r="0" g="0" b="0"/>
        </a:lnRef>
        <a:fillRef idx="3">
          <a:scrgbClr r="0" g="0" b="0"/>
        </a:fillRef>
        <a:effectRef idx="3">
          <a:scrgbClr r="0" g="0" b="0"/>
        </a:effectRef>
        <a:fontRef idx="minor">
          <a:schemeClr val="lt1"/>
        </a:fontRef>
      </dsp:style>
    </dsp:sp>
    <dsp:sp modelId="{46CC2C25-2875-4DF9-BE52-EF7E59A7204D}">
      <dsp:nvSpPr>
        <dsp:cNvPr id="0" name=""/>
        <dsp:cNvSpPr/>
      </dsp:nvSpPr>
      <dsp:spPr>
        <a:xfrm>
          <a:off x="1953053" y="58447"/>
          <a:ext cx="5191829" cy="5191829"/>
        </a:xfrm>
        <a:prstGeom prst="circularArrow">
          <a:avLst>
            <a:gd name="adj1" fmla="val 5085"/>
            <a:gd name="adj2" fmla="val 327528"/>
            <a:gd name="adj3" fmla="val 15872472"/>
            <a:gd name="adj4" fmla="val 10800000"/>
            <a:gd name="adj5" fmla="val 5932"/>
          </a:avLst>
        </a:prstGeom>
        <a:gradFill rotWithShape="0">
          <a:gsLst>
            <a:gs pos="0">
              <a:schemeClr val="accent3">
                <a:hueOff val="11624607"/>
                <a:satOff val="-37145"/>
                <a:lumOff val="-9412"/>
                <a:alphaOff val="0"/>
              </a:schemeClr>
            </a:gs>
            <a:gs pos="100000">
              <a:schemeClr val="accent3">
                <a:hueOff val="11624607"/>
                <a:satOff val="-37145"/>
                <a:lumOff val="-9412"/>
                <a:alphaOff val="0"/>
                <a:shade val="75000"/>
                <a:satMod val="120000"/>
                <a:lumMod val="90000"/>
              </a:scheme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accent3">
              <a:hueOff val="11624607"/>
              <a:satOff val="-37145"/>
              <a:lumOff val="-9412"/>
              <a:alphaOff val="0"/>
              <a:shade val="30000"/>
            </a:schemeClr>
          </a:contourClr>
        </a:sp3d>
      </dsp:spPr>
      <dsp:style>
        <a:lnRef idx="0">
          <a:scrgbClr r="0" g="0" b="0"/>
        </a:lnRef>
        <a:fillRef idx="3">
          <a:scrgbClr r="0" g="0" b="0"/>
        </a:fillRef>
        <a:effectRef idx="3">
          <a:scrgbClr r="0" g="0" b="0"/>
        </a:effectRef>
        <a:fontRef idx="minor">
          <a:schemeClr val="lt1"/>
        </a:fontRef>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DE8E0E-43B3-448B-BA62-27D807AAEA15}">
      <dsp:nvSpPr>
        <dsp:cNvPr id="0" name=""/>
        <dsp:cNvSpPr/>
      </dsp:nvSpPr>
      <dsp:spPr>
        <a:xfrm>
          <a:off x="0" y="0"/>
          <a:ext cx="7143193" cy="1156448"/>
        </a:xfrm>
        <a:prstGeom prst="roundRect">
          <a:avLst>
            <a:gd name="adj" fmla="val 10000"/>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s-CL" sz="2000" b="1" kern="1200" dirty="0"/>
            <a:t>Personajes</a:t>
          </a:r>
          <a:r>
            <a:rPr lang="es-CL" sz="1400" b="1" kern="1200" dirty="0"/>
            <a:t>: Son los seres que pueblan el mundo narrado. Realizan o participan en los hechos imaginarios. No es obligatorio que sean personas. Pueden ser animales, cosas o seres inexistentes.</a:t>
          </a:r>
        </a:p>
      </dsp:txBody>
      <dsp:txXfrm>
        <a:off x="33871" y="33871"/>
        <a:ext cx="5797576" cy="1088706"/>
      </dsp:txXfrm>
    </dsp:sp>
    <dsp:sp modelId="{DCF0CBDA-EB78-4AC2-A78A-055EAD6226DC}">
      <dsp:nvSpPr>
        <dsp:cNvPr id="0" name=""/>
        <dsp:cNvSpPr/>
      </dsp:nvSpPr>
      <dsp:spPr>
        <a:xfrm>
          <a:off x="598242" y="1366711"/>
          <a:ext cx="7143193" cy="1156448"/>
        </a:xfrm>
        <a:prstGeom prst="roundRect">
          <a:avLst>
            <a:gd name="adj" fmla="val 10000"/>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rtl="0">
            <a:lnSpc>
              <a:spcPct val="90000"/>
            </a:lnSpc>
            <a:spcBef>
              <a:spcPct val="0"/>
            </a:spcBef>
            <a:spcAft>
              <a:spcPct val="35000"/>
            </a:spcAft>
            <a:buNone/>
          </a:pPr>
          <a:r>
            <a:rPr lang="es-CL" sz="2100" b="1" kern="1200" dirty="0"/>
            <a:t>De acuerdo a su importancia en los hechos narrados, los personajes se clasifican en:     </a:t>
          </a:r>
        </a:p>
      </dsp:txBody>
      <dsp:txXfrm>
        <a:off x="632113" y="1400582"/>
        <a:ext cx="5725517" cy="1088706"/>
      </dsp:txXfrm>
    </dsp:sp>
    <dsp:sp modelId="{254F4E1A-946F-4F7F-9F95-1EE892FB9B29}">
      <dsp:nvSpPr>
        <dsp:cNvPr id="0" name=""/>
        <dsp:cNvSpPr/>
      </dsp:nvSpPr>
      <dsp:spPr>
        <a:xfrm>
          <a:off x="1187555" y="2733423"/>
          <a:ext cx="7143193" cy="1156448"/>
        </a:xfrm>
        <a:prstGeom prst="roundRect">
          <a:avLst>
            <a:gd name="adj" fmla="val 10000"/>
          </a:avLst>
        </a:prstGeom>
        <a:gradFill rotWithShape="0">
          <a:gsLst>
            <a:gs pos="0">
              <a:schemeClr val="accent4">
                <a:hueOff val="0"/>
                <a:satOff val="0"/>
                <a:lumOff val="0"/>
                <a:alphaOff val="0"/>
              </a:schemeClr>
            </a:gs>
            <a:gs pos="100000">
              <a:schemeClr val="accent4">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s-CL" sz="1800" b="1" kern="1200" dirty="0"/>
            <a:t>a) Personajes principales</a:t>
          </a:r>
          <a:r>
            <a:rPr lang="es-CL" sz="1400" b="1" kern="1200" dirty="0"/>
            <a:t>: Son los de mayor influencia en el desarrollo de la historia; aparecen desde el comienzo hasta el desenlace o final. La narración carecería de sentido sin ellos. </a:t>
          </a:r>
        </a:p>
      </dsp:txBody>
      <dsp:txXfrm>
        <a:off x="1221426" y="2767294"/>
        <a:ext cx="5734446" cy="1088706"/>
      </dsp:txXfrm>
    </dsp:sp>
    <dsp:sp modelId="{36948BF9-5B69-4971-8598-0CDEC60D57B3}">
      <dsp:nvSpPr>
        <dsp:cNvPr id="0" name=""/>
        <dsp:cNvSpPr/>
      </dsp:nvSpPr>
      <dsp:spPr>
        <a:xfrm>
          <a:off x="1785798" y="4100135"/>
          <a:ext cx="7143193" cy="1156448"/>
        </a:xfrm>
        <a:prstGeom prst="roundRect">
          <a:avLst>
            <a:gd name="adj" fmla="val 10000"/>
          </a:avLst>
        </a:prstGeom>
        <a:gradFill rotWithShape="0">
          <a:gsLst>
            <a:gs pos="0">
              <a:schemeClr val="accent5">
                <a:hueOff val="0"/>
                <a:satOff val="0"/>
                <a:lumOff val="0"/>
                <a:alphaOff val="0"/>
              </a:schemeClr>
            </a:gs>
            <a:gs pos="100000">
              <a:schemeClr val="accent5">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rtl="0">
            <a:lnSpc>
              <a:spcPct val="90000"/>
            </a:lnSpc>
            <a:spcBef>
              <a:spcPct val="0"/>
            </a:spcBef>
            <a:spcAft>
              <a:spcPct val="35000"/>
            </a:spcAft>
            <a:buNone/>
          </a:pPr>
          <a:r>
            <a:rPr lang="es-CL" sz="1700" b="1" kern="1200" dirty="0"/>
            <a:t>b) </a:t>
          </a:r>
          <a:r>
            <a:rPr lang="es-CL" sz="2000" b="1" kern="1200" dirty="0"/>
            <a:t>Personaje secundarios</a:t>
          </a:r>
          <a:r>
            <a:rPr lang="es-CL" sz="1700" b="1" kern="1200" dirty="0"/>
            <a:t>: Su actuación está limitada por el personaje principal; suelen aparecer y desaparecer. Raramente figuran a lo largo de toda la historia.</a:t>
          </a:r>
        </a:p>
      </dsp:txBody>
      <dsp:txXfrm>
        <a:off x="1819669" y="4134006"/>
        <a:ext cx="5725517" cy="1088706"/>
      </dsp:txXfrm>
    </dsp:sp>
    <dsp:sp modelId="{F67B70E9-EE8F-4E0A-80DF-D86C20213501}">
      <dsp:nvSpPr>
        <dsp:cNvPr id="0" name=""/>
        <dsp:cNvSpPr/>
      </dsp:nvSpPr>
      <dsp:spPr>
        <a:xfrm>
          <a:off x="6391502" y="885734"/>
          <a:ext cx="751691" cy="751691"/>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CL" sz="3400" b="1" kern="1200"/>
        </a:p>
      </dsp:txBody>
      <dsp:txXfrm>
        <a:off x="6560632" y="885734"/>
        <a:ext cx="413431" cy="565647"/>
      </dsp:txXfrm>
    </dsp:sp>
    <dsp:sp modelId="{5417AD14-DCE6-448E-AC27-5B3C07AFC40A}">
      <dsp:nvSpPr>
        <dsp:cNvPr id="0" name=""/>
        <dsp:cNvSpPr/>
      </dsp:nvSpPr>
      <dsp:spPr>
        <a:xfrm>
          <a:off x="6989744" y="2252446"/>
          <a:ext cx="751691" cy="751691"/>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CL" sz="3400" b="1" kern="1200"/>
        </a:p>
      </dsp:txBody>
      <dsp:txXfrm>
        <a:off x="7158874" y="2252446"/>
        <a:ext cx="413431" cy="565647"/>
      </dsp:txXfrm>
    </dsp:sp>
    <dsp:sp modelId="{A44CC548-38D9-41CE-B01F-270A4CA51BC2}">
      <dsp:nvSpPr>
        <dsp:cNvPr id="0" name=""/>
        <dsp:cNvSpPr/>
      </dsp:nvSpPr>
      <dsp:spPr>
        <a:xfrm>
          <a:off x="7579058" y="3619158"/>
          <a:ext cx="751691" cy="751691"/>
        </a:xfrm>
        <a:prstGeom prst="downArrow">
          <a:avLst>
            <a:gd name="adj1" fmla="val 55000"/>
            <a:gd name="adj2" fmla="val 45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s-CL" sz="3400" b="1" kern="1200"/>
        </a:p>
      </dsp:txBody>
      <dsp:txXfrm>
        <a:off x="7748188" y="3619158"/>
        <a:ext cx="413431" cy="56564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CFEDF3-FCFB-4EE4-84A8-3F2985C1F269}">
      <dsp:nvSpPr>
        <dsp:cNvPr id="0" name=""/>
        <dsp:cNvSpPr/>
      </dsp:nvSpPr>
      <dsp:spPr>
        <a:xfrm>
          <a:off x="0" y="0"/>
          <a:ext cx="7776864" cy="1728192"/>
        </a:xfrm>
        <a:prstGeom prst="rect">
          <a:avLst/>
        </a:prstGeom>
        <a:solidFill>
          <a:srgbClr val="00B0F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ctr" defTabSz="2711450">
            <a:lnSpc>
              <a:spcPct val="90000"/>
            </a:lnSpc>
            <a:spcBef>
              <a:spcPct val="0"/>
            </a:spcBef>
            <a:spcAft>
              <a:spcPct val="35000"/>
            </a:spcAft>
            <a:buNone/>
          </a:pPr>
          <a:r>
            <a:rPr lang="es-CL" sz="6100" kern="1200" dirty="0"/>
            <a:t>ACONTECIMIENTOS</a:t>
          </a:r>
        </a:p>
      </dsp:txBody>
      <dsp:txXfrm>
        <a:off x="0" y="0"/>
        <a:ext cx="7776864" cy="1728192"/>
      </dsp:txXfrm>
    </dsp:sp>
    <dsp:sp modelId="{1D0EA4CE-6A25-4192-BF93-3B215413B9F6}">
      <dsp:nvSpPr>
        <dsp:cNvPr id="0" name=""/>
        <dsp:cNvSpPr/>
      </dsp:nvSpPr>
      <dsp:spPr>
        <a:xfrm>
          <a:off x="3797" y="1728192"/>
          <a:ext cx="2589756" cy="3629203"/>
        </a:xfrm>
        <a:prstGeom prst="rect">
          <a:avLst/>
        </a:prstGeom>
        <a:solidFill>
          <a:srgbClr val="FF000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CL" sz="2200" b="0" i="0" kern="1200" dirty="0"/>
            <a:t>son conjunto de acciones que suceden en torno a </a:t>
          </a:r>
          <a:r>
            <a:rPr lang="es-CL" sz="2200" b="0" i="0" kern="1200" dirty="0" err="1"/>
            <a:t>lospersonajes</a:t>
          </a:r>
          <a:r>
            <a:rPr lang="es-CL" sz="2200" b="0" i="0" kern="1200" dirty="0"/>
            <a:t> y que  constituyen el </a:t>
          </a:r>
          <a:r>
            <a:rPr lang="es-CL" sz="2200" b="1" i="0" kern="1200" dirty="0"/>
            <a:t>argumento de la obra narrativa,</a:t>
          </a:r>
          <a:r>
            <a:rPr lang="es-CL" sz="2200" b="0" i="0" kern="1200" dirty="0"/>
            <a:t>.</a:t>
          </a:r>
          <a:endParaRPr lang="es-CL" sz="2200" kern="1200" dirty="0"/>
        </a:p>
      </dsp:txBody>
      <dsp:txXfrm>
        <a:off x="3797" y="1728192"/>
        <a:ext cx="2589756" cy="3629203"/>
      </dsp:txXfrm>
    </dsp:sp>
    <dsp:sp modelId="{A050B1AF-0FE9-4FCD-89FF-AC76CFA699BD}">
      <dsp:nvSpPr>
        <dsp:cNvPr id="0" name=""/>
        <dsp:cNvSpPr/>
      </dsp:nvSpPr>
      <dsp:spPr>
        <a:xfrm>
          <a:off x="2593553" y="1728192"/>
          <a:ext cx="2589756" cy="3629203"/>
        </a:xfrm>
        <a:prstGeom prst="rect">
          <a:avLst/>
        </a:prstGeom>
        <a:gradFill rotWithShape="0">
          <a:gsLst>
            <a:gs pos="0">
              <a:schemeClr val="accent3">
                <a:hueOff val="5812304"/>
                <a:satOff val="-18573"/>
                <a:lumOff val="-4706"/>
                <a:alphaOff val="0"/>
              </a:schemeClr>
            </a:gs>
            <a:gs pos="100000">
              <a:schemeClr val="accent3">
                <a:hueOff val="5812304"/>
                <a:satOff val="-18573"/>
                <a:lumOff val="-4706"/>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CL" sz="2200" b="1" i="0" kern="1200" dirty="0"/>
            <a:t> </a:t>
          </a:r>
          <a:r>
            <a:rPr lang="es-CL" sz="2200" b="0" i="0" kern="1200" dirty="0"/>
            <a:t>algunos de ellos son muy importantes y se llaman </a:t>
          </a:r>
          <a:r>
            <a:rPr lang="es-CL" sz="2200" b="1" i="0" kern="1200" dirty="0"/>
            <a:t>acontecimientos principales</a:t>
          </a:r>
          <a:r>
            <a:rPr lang="es-CL" sz="2200" b="0" i="0" kern="1200" dirty="0"/>
            <a:t>; </a:t>
          </a:r>
          <a:endParaRPr lang="es-CL" sz="2200" kern="1200" dirty="0"/>
        </a:p>
      </dsp:txBody>
      <dsp:txXfrm>
        <a:off x="2593553" y="1728192"/>
        <a:ext cx="2589756" cy="3629203"/>
      </dsp:txXfrm>
    </dsp:sp>
    <dsp:sp modelId="{732D5D9B-E5A6-49BB-9AAC-38D225FCEA9D}">
      <dsp:nvSpPr>
        <dsp:cNvPr id="0" name=""/>
        <dsp:cNvSpPr/>
      </dsp:nvSpPr>
      <dsp:spPr>
        <a:xfrm>
          <a:off x="5183310" y="1728192"/>
          <a:ext cx="2589756" cy="3629203"/>
        </a:xfrm>
        <a:prstGeom prst="rect">
          <a:avLst/>
        </a:prstGeom>
        <a:gradFill rotWithShape="0">
          <a:gsLst>
            <a:gs pos="0">
              <a:schemeClr val="accent3">
                <a:hueOff val="11624607"/>
                <a:satOff val="-37145"/>
                <a:lumOff val="-9412"/>
                <a:alphaOff val="0"/>
              </a:schemeClr>
            </a:gs>
            <a:gs pos="100000">
              <a:schemeClr val="accent3">
                <a:hueOff val="11624607"/>
                <a:satOff val="-37145"/>
                <a:lumOff val="-9412"/>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CL" sz="2200" b="0" i="0" kern="1200" dirty="0"/>
            <a:t>otros pueden eliminarse del relato y no se altera el sentido de lo que se narra. Éstos son los </a:t>
          </a:r>
          <a:r>
            <a:rPr lang="es-CL" sz="2200" b="1" i="0" kern="1200" dirty="0"/>
            <a:t>acontecimientos secundarios.</a:t>
          </a:r>
          <a:endParaRPr lang="es-CL" sz="2200" b="1" kern="1200" dirty="0"/>
        </a:p>
        <a:p>
          <a:pPr lvl="0" algn="ctr" defTabSz="622300">
            <a:lnSpc>
              <a:spcPct val="90000"/>
            </a:lnSpc>
            <a:spcBef>
              <a:spcPct val="0"/>
            </a:spcBef>
            <a:spcAft>
              <a:spcPct val="35000"/>
            </a:spcAft>
            <a:buNone/>
          </a:pPr>
          <a:endParaRPr lang="es-CL" sz="2200" kern="1200" dirty="0"/>
        </a:p>
      </dsp:txBody>
      <dsp:txXfrm>
        <a:off x="5183310" y="1728192"/>
        <a:ext cx="2589756" cy="3629203"/>
      </dsp:txXfrm>
    </dsp:sp>
    <dsp:sp modelId="{479789A0-6D36-4305-B653-6897F1A9CB12}">
      <dsp:nvSpPr>
        <dsp:cNvPr id="0" name=""/>
        <dsp:cNvSpPr/>
      </dsp:nvSpPr>
      <dsp:spPr>
        <a:xfrm>
          <a:off x="0" y="5357395"/>
          <a:ext cx="7776864" cy="403244"/>
        </a:xfrm>
        <a:prstGeom prst="rect">
          <a:avLst/>
        </a:prstGeom>
        <a:solidFill>
          <a:schemeClr val="bg1"/>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AB9B3A-ACA2-43D6-B87E-2ADE55FADB6F}">
      <dsp:nvSpPr>
        <dsp:cNvPr id="0" name=""/>
        <dsp:cNvSpPr/>
      </dsp:nvSpPr>
      <dsp:spPr>
        <a:xfrm>
          <a:off x="2439383" y="3105119"/>
          <a:ext cx="2250024" cy="2250024"/>
        </a:xfrm>
        <a:prstGeom prst="ellipse">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s-CL" sz="2000" b="1" kern="1200" dirty="0"/>
            <a:t>AMBIENTES NARRATIVOS</a:t>
          </a:r>
        </a:p>
      </dsp:txBody>
      <dsp:txXfrm>
        <a:off x="2768891" y="3434627"/>
        <a:ext cx="1591008" cy="1591008"/>
      </dsp:txXfrm>
    </dsp:sp>
    <dsp:sp modelId="{23CB32D0-F87F-4A47-99D9-72AA952B11AE}">
      <dsp:nvSpPr>
        <dsp:cNvPr id="0" name=""/>
        <dsp:cNvSpPr/>
      </dsp:nvSpPr>
      <dsp:spPr>
        <a:xfrm rot="12900000">
          <a:off x="909057" y="2684326"/>
          <a:ext cx="1811208" cy="641257"/>
        </a:xfrm>
        <a:prstGeom prst="leftArrow">
          <a:avLst>
            <a:gd name="adj1" fmla="val 60000"/>
            <a:gd name="adj2" fmla="val 50000"/>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0D6DB674-94F5-4628-B327-AF6A27E28961}">
      <dsp:nvSpPr>
        <dsp:cNvPr id="0" name=""/>
        <dsp:cNvSpPr/>
      </dsp:nvSpPr>
      <dsp:spPr>
        <a:xfrm>
          <a:off x="4072" y="1630512"/>
          <a:ext cx="2137523" cy="1710018"/>
        </a:xfrm>
        <a:prstGeom prst="roundRect">
          <a:avLst>
            <a:gd name="adj" fmla="val 10000"/>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s-CL" sz="2100" kern="1200" dirty="0"/>
            <a:t>FÍSICO</a:t>
          </a:r>
        </a:p>
      </dsp:txBody>
      <dsp:txXfrm>
        <a:off x="54157" y="1680597"/>
        <a:ext cx="2037353" cy="1609848"/>
      </dsp:txXfrm>
    </dsp:sp>
    <dsp:sp modelId="{613F25F3-9F8F-4B24-B1C3-157198D75E68}">
      <dsp:nvSpPr>
        <dsp:cNvPr id="0" name=""/>
        <dsp:cNvSpPr/>
      </dsp:nvSpPr>
      <dsp:spPr>
        <a:xfrm rot="16200000">
          <a:off x="2658791" y="1773472"/>
          <a:ext cx="1811208" cy="641257"/>
        </a:xfrm>
        <a:prstGeom prst="leftArrow">
          <a:avLst>
            <a:gd name="adj1" fmla="val 60000"/>
            <a:gd name="adj2" fmla="val 50000"/>
          </a:avLst>
        </a:prstGeom>
        <a:gradFill rotWithShape="0">
          <a:gsLst>
            <a:gs pos="0">
              <a:schemeClr val="accent3">
                <a:hueOff val="5812304"/>
                <a:satOff val="-18573"/>
                <a:lumOff val="-4706"/>
                <a:alphaOff val="0"/>
              </a:schemeClr>
            </a:gs>
            <a:gs pos="100000">
              <a:schemeClr val="accent3">
                <a:hueOff val="5812304"/>
                <a:satOff val="-18573"/>
                <a:lumOff val="-4706"/>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BBE9634-052D-4C28-9ACB-0FC112D90863}">
      <dsp:nvSpPr>
        <dsp:cNvPr id="0" name=""/>
        <dsp:cNvSpPr/>
      </dsp:nvSpPr>
      <dsp:spPr>
        <a:xfrm>
          <a:off x="2495634" y="333487"/>
          <a:ext cx="2137523" cy="1710018"/>
        </a:xfrm>
        <a:prstGeom prst="roundRect">
          <a:avLst>
            <a:gd name="adj" fmla="val 10000"/>
          </a:avLst>
        </a:prstGeom>
        <a:gradFill rotWithShape="0">
          <a:gsLst>
            <a:gs pos="0">
              <a:schemeClr val="accent3">
                <a:hueOff val="5812304"/>
                <a:satOff val="-18573"/>
                <a:lumOff val="-4706"/>
                <a:alphaOff val="0"/>
              </a:schemeClr>
            </a:gs>
            <a:gs pos="100000">
              <a:schemeClr val="accent3">
                <a:hueOff val="5812304"/>
                <a:satOff val="-18573"/>
                <a:lumOff val="-4706"/>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s-CL" sz="2100" kern="1200" dirty="0"/>
            <a:t>PSICOLÓGICO</a:t>
          </a:r>
        </a:p>
      </dsp:txBody>
      <dsp:txXfrm>
        <a:off x="2545719" y="383572"/>
        <a:ext cx="2037353" cy="1609848"/>
      </dsp:txXfrm>
    </dsp:sp>
    <dsp:sp modelId="{1745AAA7-A070-40F3-BA6B-2FE7C8963C8A}">
      <dsp:nvSpPr>
        <dsp:cNvPr id="0" name=""/>
        <dsp:cNvSpPr/>
      </dsp:nvSpPr>
      <dsp:spPr>
        <a:xfrm rot="19500000">
          <a:off x="4408525" y="2684326"/>
          <a:ext cx="1811208" cy="641257"/>
        </a:xfrm>
        <a:prstGeom prst="leftArrow">
          <a:avLst>
            <a:gd name="adj1" fmla="val 60000"/>
            <a:gd name="adj2" fmla="val 50000"/>
          </a:avLst>
        </a:prstGeom>
        <a:gradFill rotWithShape="0">
          <a:gsLst>
            <a:gs pos="0">
              <a:schemeClr val="accent3">
                <a:hueOff val="11624607"/>
                <a:satOff val="-37145"/>
                <a:lumOff val="-9412"/>
                <a:alphaOff val="0"/>
              </a:schemeClr>
            </a:gs>
            <a:gs pos="100000">
              <a:schemeClr val="accent3">
                <a:hueOff val="11624607"/>
                <a:satOff val="-37145"/>
                <a:lumOff val="-9412"/>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3AB0701-DBCB-45B8-892D-5DC6C5354077}">
      <dsp:nvSpPr>
        <dsp:cNvPr id="0" name=""/>
        <dsp:cNvSpPr/>
      </dsp:nvSpPr>
      <dsp:spPr>
        <a:xfrm>
          <a:off x="4987195" y="1630512"/>
          <a:ext cx="2137523" cy="1710018"/>
        </a:xfrm>
        <a:prstGeom prst="roundRect">
          <a:avLst>
            <a:gd name="adj" fmla="val 10000"/>
          </a:avLst>
        </a:prstGeom>
        <a:gradFill rotWithShape="0">
          <a:gsLst>
            <a:gs pos="0">
              <a:schemeClr val="accent3">
                <a:hueOff val="11624607"/>
                <a:satOff val="-37145"/>
                <a:lumOff val="-9412"/>
                <a:alphaOff val="0"/>
              </a:schemeClr>
            </a:gs>
            <a:gs pos="100000">
              <a:schemeClr val="accent3">
                <a:hueOff val="11624607"/>
                <a:satOff val="-37145"/>
                <a:lumOff val="-9412"/>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s-CL" sz="2100" kern="1200" dirty="0"/>
            <a:t>SOCIAL</a:t>
          </a:r>
        </a:p>
      </dsp:txBody>
      <dsp:txXfrm>
        <a:off x="5037280" y="1680597"/>
        <a:ext cx="2037353" cy="160984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987672-36FB-4501-BCFF-005345A32D3E}">
      <dsp:nvSpPr>
        <dsp:cNvPr id="0" name=""/>
        <dsp:cNvSpPr/>
      </dsp:nvSpPr>
      <dsp:spPr>
        <a:xfrm>
          <a:off x="0" y="0"/>
          <a:ext cx="7038782" cy="1620180"/>
        </a:xfrm>
        <a:prstGeom prst="roundRect">
          <a:avLst>
            <a:gd name="adj" fmla="val 10000"/>
          </a:avLst>
        </a:prstGeom>
        <a:solidFill>
          <a:schemeClr val="accent1">
            <a:lumMod val="75000"/>
          </a:schemeClr>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ES" altLang="es-CL" sz="1800" kern="1200" dirty="0"/>
            <a:t>Es el lugar propiamente tal; donde los personajes existen, viven o se mueven. </a:t>
          </a:r>
          <a:endParaRPr lang="es-CL" sz="1800" kern="1200" dirty="0"/>
        </a:p>
      </dsp:txBody>
      <dsp:txXfrm>
        <a:off x="47453" y="47453"/>
        <a:ext cx="5290482" cy="1525274"/>
      </dsp:txXfrm>
    </dsp:sp>
    <dsp:sp modelId="{3018E23B-8A88-4D4D-BBB0-BAEBCAC13B4C}">
      <dsp:nvSpPr>
        <dsp:cNvPr id="0" name=""/>
        <dsp:cNvSpPr/>
      </dsp:nvSpPr>
      <dsp:spPr>
        <a:xfrm>
          <a:off x="621068" y="1890210"/>
          <a:ext cx="7038782" cy="1620180"/>
        </a:xfrm>
        <a:prstGeom prst="roundRect">
          <a:avLst>
            <a:gd name="adj" fmla="val 10000"/>
          </a:avLst>
        </a:prstGeom>
        <a:solidFill>
          <a:srgbClr val="7030A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endParaRPr lang="es-ES" altLang="es-CL" sz="1800" kern="1200" dirty="0"/>
        </a:p>
        <a:p>
          <a:pPr marL="0" marR="0" lvl="0" indent="0" algn="l" defTabSz="914400" eaLnBrk="1" fontAlgn="auto" latinLnBrk="0" hangingPunct="1">
            <a:lnSpc>
              <a:spcPct val="100000"/>
            </a:lnSpc>
            <a:spcBef>
              <a:spcPct val="0"/>
            </a:spcBef>
            <a:spcAft>
              <a:spcPts val="0"/>
            </a:spcAft>
            <a:buClrTx/>
            <a:buSzTx/>
            <a:buFontTx/>
            <a:buNone/>
            <a:tabLst/>
            <a:defRPr/>
          </a:pPr>
          <a:r>
            <a:rPr lang="es-ES" altLang="es-CL" sz="1800" kern="1200" dirty="0"/>
            <a:t>ES POSIBLE CLASIFICARLOS EN AMBIENTES CERRADOS </a:t>
          </a:r>
          <a:r>
            <a:rPr lang="es-ES" altLang="es-CL" sz="1800" kern="1200"/>
            <a:t>O ABIERTOS.</a:t>
          </a:r>
          <a:endParaRPr lang="es-CL" sz="1800" kern="1200" dirty="0"/>
        </a:p>
        <a:p>
          <a:pPr lvl="0" algn="l" defTabSz="800100">
            <a:lnSpc>
              <a:spcPct val="90000"/>
            </a:lnSpc>
            <a:spcBef>
              <a:spcPct val="0"/>
            </a:spcBef>
            <a:spcAft>
              <a:spcPct val="35000"/>
            </a:spcAft>
            <a:buNone/>
          </a:pPr>
          <a:endParaRPr lang="es-CL" sz="1800" kern="1200" dirty="0"/>
        </a:p>
      </dsp:txBody>
      <dsp:txXfrm>
        <a:off x="668521" y="1937663"/>
        <a:ext cx="5269690" cy="1525274"/>
      </dsp:txXfrm>
    </dsp:sp>
    <dsp:sp modelId="{9323B798-5D02-471B-BAE5-BB20AD9382B8}">
      <dsp:nvSpPr>
        <dsp:cNvPr id="0" name=""/>
        <dsp:cNvSpPr/>
      </dsp:nvSpPr>
      <dsp:spPr>
        <a:xfrm>
          <a:off x="1242137" y="3780420"/>
          <a:ext cx="7038782" cy="1620180"/>
        </a:xfrm>
        <a:prstGeom prst="roundRect">
          <a:avLst>
            <a:gd name="adj" fmla="val 10000"/>
          </a:avLst>
        </a:prstGeom>
        <a:gradFill rotWithShape="0">
          <a:gsLst>
            <a:gs pos="0">
              <a:schemeClr val="accent4">
                <a:hueOff val="0"/>
                <a:satOff val="0"/>
                <a:lumOff val="0"/>
                <a:alphaOff val="0"/>
              </a:schemeClr>
            </a:gs>
            <a:gs pos="100000">
              <a:schemeClr val="accent4">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CL" sz="1800" kern="1200" dirty="0"/>
            <a:t>Ejemplo: “Se encontraban a diario en aquel muelle, rodeados de un césped color verde profundo, que combinaba con la madera  musgosa  que sostenía su caminata sobre el </a:t>
          </a:r>
          <a:r>
            <a:rPr lang="es-CL" sz="1800" kern="1200"/>
            <a:t>lago” (DESCRIPCIÓN DE AMBIENTE ABIERTO)</a:t>
          </a:r>
          <a:endParaRPr lang="es-CL" sz="1800" kern="1200" dirty="0"/>
        </a:p>
      </dsp:txBody>
      <dsp:txXfrm>
        <a:off x="1289590" y="3827873"/>
        <a:ext cx="5269690" cy="1525274"/>
      </dsp:txXfrm>
    </dsp:sp>
    <dsp:sp modelId="{C1513A0A-2035-424A-A1DB-A5F27B1112EF}">
      <dsp:nvSpPr>
        <dsp:cNvPr id="0" name=""/>
        <dsp:cNvSpPr/>
      </dsp:nvSpPr>
      <dsp:spPr>
        <a:xfrm>
          <a:off x="5985665" y="1228636"/>
          <a:ext cx="1053117" cy="1053117"/>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CL" sz="3600" kern="1200"/>
        </a:p>
      </dsp:txBody>
      <dsp:txXfrm>
        <a:off x="6222616" y="1228636"/>
        <a:ext cx="579215" cy="792471"/>
      </dsp:txXfrm>
    </dsp:sp>
    <dsp:sp modelId="{24EBE966-8BF0-4CA4-8190-E0305F6F5DA5}">
      <dsp:nvSpPr>
        <dsp:cNvPr id="0" name=""/>
        <dsp:cNvSpPr/>
      </dsp:nvSpPr>
      <dsp:spPr>
        <a:xfrm>
          <a:off x="6606733" y="3108045"/>
          <a:ext cx="1053117" cy="1053117"/>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CL" sz="3600" kern="1200"/>
        </a:p>
      </dsp:txBody>
      <dsp:txXfrm>
        <a:off x="6843684" y="3108045"/>
        <a:ext cx="579215" cy="79247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FCC551-0776-4E0B-BECF-C29E8100BEFF}">
      <dsp:nvSpPr>
        <dsp:cNvPr id="0" name=""/>
        <dsp:cNvSpPr/>
      </dsp:nvSpPr>
      <dsp:spPr>
        <a:xfrm>
          <a:off x="0" y="0"/>
          <a:ext cx="6916368" cy="1598577"/>
        </a:xfrm>
        <a:prstGeom prst="roundRect">
          <a:avLst>
            <a:gd name="adj" fmla="val 10000"/>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CL" sz="2000" b="1" kern="1200" dirty="0"/>
            <a:t>ES LA ATMÓSFERA O CLIMA EMOCIONAL QUE RODEA A LOS PERSONAJES Y QUE PUEDE PREDOMINAR POR SOBRE LOS ELEMENTOS FÍSICOS Y SOCIALES.</a:t>
          </a:r>
        </a:p>
      </dsp:txBody>
      <dsp:txXfrm>
        <a:off x="46821" y="46821"/>
        <a:ext cx="5191377" cy="1504935"/>
      </dsp:txXfrm>
    </dsp:sp>
    <dsp:sp modelId="{F5988467-D3E4-4A02-8A25-14059B3F71A6}">
      <dsp:nvSpPr>
        <dsp:cNvPr id="0" name=""/>
        <dsp:cNvSpPr/>
      </dsp:nvSpPr>
      <dsp:spPr>
        <a:xfrm>
          <a:off x="610267" y="1865007"/>
          <a:ext cx="6916368" cy="1598577"/>
        </a:xfrm>
        <a:prstGeom prst="roundRect">
          <a:avLst>
            <a:gd name="adj" fmla="val 10000"/>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CL" sz="2000" b="1" kern="1200" dirty="0"/>
            <a:t>EJEMPLO:</a:t>
          </a:r>
        </a:p>
      </dsp:txBody>
      <dsp:txXfrm>
        <a:off x="657088" y="1911828"/>
        <a:ext cx="5173383" cy="1504935"/>
      </dsp:txXfrm>
    </dsp:sp>
    <dsp:sp modelId="{E9C4A6A7-AC89-4B18-911E-2F03A4B14B91}">
      <dsp:nvSpPr>
        <dsp:cNvPr id="0" name=""/>
        <dsp:cNvSpPr/>
      </dsp:nvSpPr>
      <dsp:spPr>
        <a:xfrm>
          <a:off x="1220535" y="3730014"/>
          <a:ext cx="6916368" cy="1598577"/>
        </a:xfrm>
        <a:prstGeom prst="roundRect">
          <a:avLst>
            <a:gd name="adj" fmla="val 10000"/>
          </a:avLst>
        </a:prstGeom>
        <a:gradFill rotWithShape="0">
          <a:gsLst>
            <a:gs pos="0">
              <a:schemeClr val="accent4">
                <a:hueOff val="0"/>
                <a:satOff val="0"/>
                <a:lumOff val="0"/>
                <a:alphaOff val="0"/>
              </a:schemeClr>
            </a:gs>
            <a:gs pos="100000">
              <a:schemeClr val="accent4">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CL" sz="2000" b="1" kern="1200" dirty="0"/>
            <a:t>“CADA MAÑANA MIRABA EL HORIZONTE PENSANDO EN EL REGRESO DE AQUELLA MUJER, A QUIEN JAMÁS PUDO BESAR”</a:t>
          </a:r>
        </a:p>
      </dsp:txBody>
      <dsp:txXfrm>
        <a:off x="1267356" y="3776835"/>
        <a:ext cx="5173383" cy="1504935"/>
      </dsp:txXfrm>
    </dsp:sp>
    <dsp:sp modelId="{BE3A1F28-14AF-4DBF-B0CF-7941BD67E57B}">
      <dsp:nvSpPr>
        <dsp:cNvPr id="0" name=""/>
        <dsp:cNvSpPr/>
      </dsp:nvSpPr>
      <dsp:spPr>
        <a:xfrm>
          <a:off x="5877292" y="1212254"/>
          <a:ext cx="1039075" cy="1039075"/>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CL" sz="3600" b="1" kern="1200"/>
        </a:p>
      </dsp:txBody>
      <dsp:txXfrm>
        <a:off x="6111084" y="1212254"/>
        <a:ext cx="571491" cy="781904"/>
      </dsp:txXfrm>
    </dsp:sp>
    <dsp:sp modelId="{25F2E26C-12C6-43CA-9DC7-03291AC2A878}">
      <dsp:nvSpPr>
        <dsp:cNvPr id="0" name=""/>
        <dsp:cNvSpPr/>
      </dsp:nvSpPr>
      <dsp:spPr>
        <a:xfrm>
          <a:off x="6487560" y="3066604"/>
          <a:ext cx="1039075" cy="1039075"/>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CL" sz="3600" b="1" kern="1200"/>
        </a:p>
      </dsp:txBody>
      <dsp:txXfrm>
        <a:off x="6721352" y="3066604"/>
        <a:ext cx="571491" cy="78190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026F62-8DF0-49E9-8937-0D92B6B17F8D}">
      <dsp:nvSpPr>
        <dsp:cNvPr id="0" name=""/>
        <dsp:cNvSpPr/>
      </dsp:nvSpPr>
      <dsp:spPr>
        <a:xfrm>
          <a:off x="0" y="133950"/>
          <a:ext cx="7992888" cy="2544750"/>
        </a:xfrm>
        <a:prstGeom prst="roundRect">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s-CL" sz="2000" b="1" i="0" kern="1200" dirty="0"/>
            <a:t>Se refiere al entorno cultural, religioso, económico, moral o social en el que se desarrolla la acción narrada. Los personajes tienen un nivel intelectual, cultural; pertenecen o se agrupan en sectores sociales y manifiestan determinadas ideas religiosas o políticas.</a:t>
          </a:r>
        </a:p>
        <a:p>
          <a:pPr marL="0" lvl="0" indent="0" algn="l" defTabSz="889000">
            <a:lnSpc>
              <a:spcPct val="90000"/>
            </a:lnSpc>
            <a:spcBef>
              <a:spcPct val="0"/>
            </a:spcBef>
            <a:spcAft>
              <a:spcPct val="35000"/>
            </a:spcAft>
            <a:buNone/>
          </a:pPr>
          <a:endParaRPr lang="es-CL" sz="1100" b="1" i="0" kern="1200" dirty="0"/>
        </a:p>
      </dsp:txBody>
      <dsp:txXfrm>
        <a:off x="124224" y="258174"/>
        <a:ext cx="7744440" cy="2296302"/>
      </dsp:txXfrm>
    </dsp:sp>
    <dsp:sp modelId="{46504EED-DA9B-473B-AC2A-89DEA5229B11}">
      <dsp:nvSpPr>
        <dsp:cNvPr id="0" name=""/>
        <dsp:cNvSpPr/>
      </dsp:nvSpPr>
      <dsp:spPr>
        <a:xfrm>
          <a:off x="0" y="2736304"/>
          <a:ext cx="7992888" cy="2544750"/>
        </a:xfrm>
        <a:prstGeom prst="roundRect">
          <a:avLst/>
        </a:prstGeom>
        <a:gradFill rotWithShape="0">
          <a:gsLst>
            <a:gs pos="0">
              <a:schemeClr val="accent3">
                <a:hueOff val="11624607"/>
                <a:satOff val="-37145"/>
                <a:lumOff val="-9412"/>
                <a:alphaOff val="0"/>
              </a:schemeClr>
            </a:gs>
            <a:gs pos="100000">
              <a:schemeClr val="accent3">
                <a:hueOff val="11624607"/>
                <a:satOff val="-37145"/>
                <a:lumOff val="-9412"/>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just" defTabSz="666750">
            <a:lnSpc>
              <a:spcPct val="90000"/>
            </a:lnSpc>
            <a:spcBef>
              <a:spcPct val="0"/>
            </a:spcBef>
            <a:spcAft>
              <a:spcPct val="35000"/>
            </a:spcAft>
            <a:buNone/>
          </a:pPr>
          <a:r>
            <a:rPr lang="es-CL" sz="1500" b="1" i="0" kern="1200" dirty="0"/>
            <a:t>Ejemplo:</a:t>
          </a:r>
        </a:p>
        <a:p>
          <a:pPr marL="0" lvl="0" indent="0" algn="just" defTabSz="666750">
            <a:lnSpc>
              <a:spcPct val="90000"/>
            </a:lnSpc>
            <a:spcBef>
              <a:spcPct val="0"/>
            </a:spcBef>
            <a:spcAft>
              <a:spcPct val="35000"/>
            </a:spcAft>
            <a:buNone/>
          </a:pPr>
          <a:r>
            <a:rPr lang="es-CL" sz="1500" b="1" i="1" kern="1200" dirty="0"/>
            <a:t>“La familia de don Dámaso Encina era noble en Santiago por derecho pecuniario y, como tal, gozaba de los miramientos sociales (…). Se distinguía por el gusto hacia el lujo, que por entonces principiaba a apoderarse de nuestra sociedad y aumentaba su prestigio con la solidez del crédito de don Dámaso, que tenía por principal negocio el de la usura en gran escala, tan común entre los capitalistas chilenos”</a:t>
          </a:r>
          <a:r>
            <a:rPr lang="es-CL" sz="1500" b="1" i="0" kern="1200" dirty="0"/>
            <a:t>.</a:t>
          </a:r>
        </a:p>
        <a:p>
          <a:pPr marL="0" lvl="0" indent="0" algn="just" defTabSz="666750">
            <a:lnSpc>
              <a:spcPct val="90000"/>
            </a:lnSpc>
            <a:spcBef>
              <a:spcPct val="0"/>
            </a:spcBef>
            <a:spcAft>
              <a:spcPct val="35000"/>
            </a:spcAft>
            <a:buNone/>
          </a:pPr>
          <a:r>
            <a:rPr lang="es-CL" sz="1500" b="1" i="0" kern="1200" dirty="0"/>
            <a:t>(Alberto </a:t>
          </a:r>
          <a:r>
            <a:rPr lang="es-CL" sz="1500" b="1" i="0" kern="1200" dirty="0" err="1"/>
            <a:t>Blest</a:t>
          </a:r>
          <a:r>
            <a:rPr lang="es-CL" sz="1500" b="1" i="0" kern="1200" dirty="0"/>
            <a:t> Gana, </a:t>
          </a:r>
          <a:r>
            <a:rPr lang="es-CL" sz="1500" b="1" i="1" kern="1200" dirty="0"/>
            <a:t>Martín Rivas</a:t>
          </a:r>
          <a:r>
            <a:rPr lang="es-CL" sz="1500" b="1" i="0" kern="1200" dirty="0"/>
            <a:t>, fragmento)</a:t>
          </a:r>
          <a:endParaRPr lang="es-CL" sz="1500" b="1" kern="1200" dirty="0"/>
        </a:p>
        <a:p>
          <a:pPr marL="0" lvl="0" indent="0" algn="l" defTabSz="666750">
            <a:lnSpc>
              <a:spcPct val="90000"/>
            </a:lnSpc>
            <a:spcBef>
              <a:spcPct val="0"/>
            </a:spcBef>
            <a:spcAft>
              <a:spcPct val="35000"/>
            </a:spcAft>
            <a:buNone/>
          </a:pPr>
          <a:endParaRPr lang="es-CL" sz="1500" b="1" kern="1200" dirty="0"/>
        </a:p>
      </dsp:txBody>
      <dsp:txXfrm>
        <a:off x="124224" y="2860528"/>
        <a:ext cx="7744440" cy="22963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A8E36-5865-4AFE-B728-F3EB02C9CBB6}">
      <dsp:nvSpPr>
        <dsp:cNvPr id="0" name=""/>
        <dsp:cNvSpPr/>
      </dsp:nvSpPr>
      <dsp:spPr>
        <a:xfrm rot="5400000">
          <a:off x="4584929" y="-1456710"/>
          <a:ext cx="1798399" cy="5161533"/>
        </a:xfrm>
        <a:prstGeom prst="round2Same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s-ES_tradnl" sz="2100" b="1" kern="1200" dirty="0"/>
            <a:t>Narración breve que consta de un solo tema central, en ella intervienen pocos personajes.</a:t>
          </a:r>
          <a:endParaRPr lang="es-CL" sz="2100" b="1" kern="1200" dirty="0"/>
        </a:p>
      </dsp:txBody>
      <dsp:txXfrm rot="-5400000">
        <a:off x="2903363" y="312647"/>
        <a:ext cx="5073742" cy="1622817"/>
      </dsp:txXfrm>
    </dsp:sp>
    <dsp:sp modelId="{D263F315-B41A-46F5-8852-F43DDBE67CA0}">
      <dsp:nvSpPr>
        <dsp:cNvPr id="0" name=""/>
        <dsp:cNvSpPr/>
      </dsp:nvSpPr>
      <dsp:spPr>
        <a:xfrm>
          <a:off x="0" y="56"/>
          <a:ext cx="2903362" cy="2247999"/>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es-CL" sz="4500" b="1" kern="1200" dirty="0"/>
            <a:t>EL CUENTO</a:t>
          </a:r>
        </a:p>
      </dsp:txBody>
      <dsp:txXfrm>
        <a:off x="109738" y="109794"/>
        <a:ext cx="2683886" cy="2028523"/>
      </dsp:txXfrm>
    </dsp:sp>
    <dsp:sp modelId="{4071F458-0BD2-468F-9CC8-7809B6E6D40D}">
      <dsp:nvSpPr>
        <dsp:cNvPr id="0" name=""/>
        <dsp:cNvSpPr/>
      </dsp:nvSpPr>
      <dsp:spPr>
        <a:xfrm rot="5400000">
          <a:off x="4584929" y="903689"/>
          <a:ext cx="1798399" cy="5161533"/>
        </a:xfrm>
        <a:prstGeom prst="round2SameRect">
          <a:avLst/>
        </a:prstGeom>
        <a:solidFill>
          <a:schemeClr val="accent2">
            <a:tint val="40000"/>
            <a:alpha val="90000"/>
            <a:hueOff val="-20984251"/>
            <a:satOff val="16603"/>
            <a:lumOff val="1175"/>
            <a:alphaOff val="0"/>
          </a:schemeClr>
        </a:solidFill>
        <a:ln w="15875" cap="flat" cmpd="sng" algn="ctr">
          <a:solidFill>
            <a:schemeClr val="accent2">
              <a:tint val="40000"/>
              <a:alpha val="90000"/>
              <a:hueOff val="-20984251"/>
              <a:satOff val="16603"/>
              <a:lumOff val="11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es-ES_tradnl" sz="2100" b="1" kern="1200" dirty="0"/>
            <a:t>Narración similar al cuento, pero de extensión mucho más larga, donde hay muchos personajes y varios temas que se van entrecruzando.</a:t>
          </a:r>
          <a:endParaRPr lang="es-CL" sz="2100" b="1" kern="1200" dirty="0"/>
        </a:p>
      </dsp:txBody>
      <dsp:txXfrm rot="-5400000">
        <a:off x="2903363" y="2673047"/>
        <a:ext cx="5073742" cy="1622817"/>
      </dsp:txXfrm>
    </dsp:sp>
    <dsp:sp modelId="{7C7AE777-48EE-4968-846D-EABD118BD739}">
      <dsp:nvSpPr>
        <dsp:cNvPr id="0" name=""/>
        <dsp:cNvSpPr/>
      </dsp:nvSpPr>
      <dsp:spPr>
        <a:xfrm>
          <a:off x="0" y="2360455"/>
          <a:ext cx="2903362" cy="2247999"/>
        </a:xfrm>
        <a:prstGeom prst="roundRect">
          <a:avLst/>
        </a:prstGeom>
        <a:solidFill>
          <a:schemeClr val="accent2">
            <a:hueOff val="-20163186"/>
            <a:satOff val="8769"/>
            <a:lumOff val="255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es-CL" sz="4500" b="1" kern="1200" dirty="0"/>
            <a:t>LA NOVELA</a:t>
          </a:r>
        </a:p>
      </dsp:txBody>
      <dsp:txXfrm>
        <a:off x="109738" y="2470193"/>
        <a:ext cx="2683886" cy="202852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28F50-7DC6-43B3-8A48-5F6CBBC9D3DD}">
      <dsp:nvSpPr>
        <dsp:cNvPr id="0" name=""/>
        <dsp:cNvSpPr/>
      </dsp:nvSpPr>
      <dsp:spPr>
        <a:xfrm>
          <a:off x="556756" y="1191"/>
          <a:ext cx="2696916" cy="1618149"/>
        </a:xfrm>
        <a:prstGeom prst="rect">
          <a:avLst/>
        </a:prstGeom>
        <a:solidFill>
          <a:srgbClr val="00B05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CL" sz="2500" kern="1200" dirty="0"/>
            <a:t>TIEMPO DE LA HISTORIA</a:t>
          </a:r>
        </a:p>
      </dsp:txBody>
      <dsp:txXfrm>
        <a:off x="556756" y="1191"/>
        <a:ext cx="2696916" cy="1618149"/>
      </dsp:txXfrm>
    </dsp:sp>
    <dsp:sp modelId="{7AE4AA81-A67C-451C-81F7-8FE82B77793E}">
      <dsp:nvSpPr>
        <dsp:cNvPr id="0" name=""/>
        <dsp:cNvSpPr/>
      </dsp:nvSpPr>
      <dsp:spPr>
        <a:xfrm>
          <a:off x="3523364" y="1191"/>
          <a:ext cx="2696916" cy="1618149"/>
        </a:xfrm>
        <a:prstGeom prst="rect">
          <a:avLst/>
        </a:prstGeom>
        <a:solidFill>
          <a:srgbClr val="7030A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CL" sz="2500" kern="1200" dirty="0"/>
            <a:t>PARTE DE LA HISTORIA QUE SE QUIERE PRIVILEGIAR</a:t>
          </a:r>
        </a:p>
      </dsp:txBody>
      <dsp:txXfrm>
        <a:off x="3523364" y="1191"/>
        <a:ext cx="2696916" cy="1618149"/>
      </dsp:txXfrm>
    </dsp:sp>
    <dsp:sp modelId="{98D01DE1-0C95-42A5-9E1F-5989A9631894}">
      <dsp:nvSpPr>
        <dsp:cNvPr id="0" name=""/>
        <dsp:cNvSpPr/>
      </dsp:nvSpPr>
      <dsp:spPr>
        <a:xfrm>
          <a:off x="556756" y="1889033"/>
          <a:ext cx="2696916" cy="1618149"/>
        </a:xfrm>
        <a:prstGeom prst="rect">
          <a:avLst/>
        </a:prstGeom>
        <a:solidFill>
          <a:schemeClr val="accent2">
            <a:lumMod val="75000"/>
          </a:schemeClr>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CL" sz="2500" kern="1200" dirty="0"/>
            <a:t>TIEMPO DEL RELATO</a:t>
          </a:r>
        </a:p>
      </dsp:txBody>
      <dsp:txXfrm>
        <a:off x="556756" y="1889033"/>
        <a:ext cx="2696916" cy="1618149"/>
      </dsp:txXfrm>
    </dsp:sp>
    <dsp:sp modelId="{361F0C6E-DAB2-4C6C-BF87-83E7BE0AB07A}">
      <dsp:nvSpPr>
        <dsp:cNvPr id="0" name=""/>
        <dsp:cNvSpPr/>
      </dsp:nvSpPr>
      <dsp:spPr>
        <a:xfrm>
          <a:off x="3523364" y="1889033"/>
          <a:ext cx="2696916" cy="1618149"/>
        </a:xfrm>
        <a:prstGeom prst="rect">
          <a:avLst/>
        </a:prstGeom>
        <a:solidFill>
          <a:srgbClr val="0070C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s-CL" sz="2500" kern="1200" dirty="0"/>
            <a:t>TIEMPO REFERENCIAL HISTÓRICO</a:t>
          </a:r>
        </a:p>
      </dsp:txBody>
      <dsp:txXfrm>
        <a:off x="3523364" y="1889033"/>
        <a:ext cx="2696916" cy="161814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1A6EBB-AFDC-4704-8789-C1D52778C195}">
      <dsp:nvSpPr>
        <dsp:cNvPr id="0" name=""/>
        <dsp:cNvSpPr/>
      </dsp:nvSpPr>
      <dsp:spPr>
        <a:xfrm rot="5400000">
          <a:off x="4957593" y="-1882252"/>
          <a:ext cx="1151002" cy="5207618"/>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50800" dist="25400" dir="5400000" rotWithShape="0">
            <a:srgbClr val="000000">
              <a:alpha val="28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s-ES" sz="2200" kern="1200" dirty="0"/>
            <a:t>Orden cronológico o desarrollo lineal: privilegia el desenlace.</a:t>
          </a:r>
          <a:endParaRPr lang="es-CL" sz="2200" kern="1200" dirty="0"/>
        </a:p>
      </dsp:txBody>
      <dsp:txXfrm rot="-5400000">
        <a:off x="2929286" y="202242"/>
        <a:ext cx="5151431" cy="1038628"/>
      </dsp:txXfrm>
    </dsp:sp>
    <dsp:sp modelId="{DC4F4294-91A9-4F95-9B0D-98A3CEF93072}">
      <dsp:nvSpPr>
        <dsp:cNvPr id="0" name=""/>
        <dsp:cNvSpPr/>
      </dsp:nvSpPr>
      <dsp:spPr>
        <a:xfrm>
          <a:off x="0" y="2179"/>
          <a:ext cx="2929285" cy="1438753"/>
        </a:xfrm>
        <a:prstGeom prst="roundRect">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s-CL" sz="3500" kern="1200" dirty="0"/>
            <a:t>AB OVO</a:t>
          </a:r>
        </a:p>
      </dsp:txBody>
      <dsp:txXfrm>
        <a:off x="70234" y="72413"/>
        <a:ext cx="2788817" cy="1298285"/>
      </dsp:txXfrm>
    </dsp:sp>
    <dsp:sp modelId="{555F9257-3E44-40ED-BC2A-3A50059B890C}">
      <dsp:nvSpPr>
        <dsp:cNvPr id="0" name=""/>
        <dsp:cNvSpPr/>
      </dsp:nvSpPr>
      <dsp:spPr>
        <a:xfrm rot="5400000">
          <a:off x="4957593" y="-371561"/>
          <a:ext cx="1151002" cy="5207618"/>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50800" dist="25400" dir="5400000" rotWithShape="0">
            <a:srgbClr val="000000">
              <a:alpha val="28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s-ES" sz="2200" kern="1200" dirty="0"/>
            <a:t>Empieza por el desenlace, privilegiando el acontecer.</a:t>
          </a:r>
          <a:endParaRPr lang="es-CL" sz="2200" kern="1200" dirty="0"/>
        </a:p>
      </dsp:txBody>
      <dsp:txXfrm rot="-5400000">
        <a:off x="2929286" y="1712933"/>
        <a:ext cx="5151431" cy="1038628"/>
      </dsp:txXfrm>
    </dsp:sp>
    <dsp:sp modelId="{5347685F-5CBC-4201-AE1C-4F678F7DEFD4}">
      <dsp:nvSpPr>
        <dsp:cNvPr id="0" name=""/>
        <dsp:cNvSpPr/>
      </dsp:nvSpPr>
      <dsp:spPr>
        <a:xfrm>
          <a:off x="0" y="1512871"/>
          <a:ext cx="2929285" cy="1438753"/>
        </a:xfrm>
        <a:prstGeom prst="roundRect">
          <a:avLst/>
        </a:prstGeom>
        <a:solidFill>
          <a:srgbClr val="0070C0"/>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s-CL" sz="3500" kern="1200" dirty="0"/>
            <a:t>IN EXTREMA RES</a:t>
          </a:r>
        </a:p>
      </dsp:txBody>
      <dsp:txXfrm>
        <a:off x="70234" y="1583105"/>
        <a:ext cx="2788817" cy="1298285"/>
      </dsp:txXfrm>
    </dsp:sp>
    <dsp:sp modelId="{229F363C-E3E5-4247-A2D8-3692CB7E8CA0}">
      <dsp:nvSpPr>
        <dsp:cNvPr id="0" name=""/>
        <dsp:cNvSpPr/>
      </dsp:nvSpPr>
      <dsp:spPr>
        <a:xfrm rot="5400000">
          <a:off x="4957593" y="1139129"/>
          <a:ext cx="1151002" cy="5207618"/>
        </a:xfrm>
        <a:prstGeom prst="round2Same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50800" dist="25400" dir="5400000" rotWithShape="0">
            <a:srgbClr val="000000">
              <a:alpha val="28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s-ES" sz="2200" kern="1200" dirty="0"/>
            <a:t>Se empieza por el hecho en el que se está interesado, se vuelve al inicio llegando hasta el final.</a:t>
          </a:r>
          <a:endParaRPr lang="es-CL" sz="2200" kern="1200" dirty="0"/>
        </a:p>
      </dsp:txBody>
      <dsp:txXfrm rot="-5400000">
        <a:off x="2929286" y="3223624"/>
        <a:ext cx="5151431" cy="1038628"/>
      </dsp:txXfrm>
    </dsp:sp>
    <dsp:sp modelId="{9A4F30A6-0A40-4E46-AF8B-991DF8E4A3A5}">
      <dsp:nvSpPr>
        <dsp:cNvPr id="0" name=""/>
        <dsp:cNvSpPr/>
      </dsp:nvSpPr>
      <dsp:spPr>
        <a:xfrm>
          <a:off x="0" y="3023562"/>
          <a:ext cx="2929285" cy="1438753"/>
        </a:xfrm>
        <a:prstGeom prst="roundRect">
          <a:avLst/>
        </a:prstGeom>
        <a:solidFill>
          <a:srgbClr val="7030A0"/>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s-CL" sz="3500" kern="1200" dirty="0"/>
            <a:t>IN MEDIA RES</a:t>
          </a:r>
        </a:p>
      </dsp:txBody>
      <dsp:txXfrm>
        <a:off x="70234" y="3093796"/>
        <a:ext cx="2788817" cy="129828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C51824-6FD2-425F-BF0C-9CFA9E428C9D}">
      <dsp:nvSpPr>
        <dsp:cNvPr id="0" name=""/>
        <dsp:cNvSpPr/>
      </dsp:nvSpPr>
      <dsp:spPr>
        <a:xfrm rot="5400000">
          <a:off x="4789578" y="-1824996"/>
          <a:ext cx="1095309" cy="5023278"/>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50800" dist="25400" dir="5400000" rotWithShape="0">
            <a:srgbClr val="000000">
              <a:alpha val="28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s-ES" sz="2000" b="1" kern="1200" dirty="0"/>
            <a:t>Retroceso extenso en el tiempo y vuelta al presente. </a:t>
          </a:r>
          <a:endParaRPr lang="es-CL" sz="2000" b="1" kern="1200" dirty="0"/>
        </a:p>
      </dsp:txBody>
      <dsp:txXfrm rot="-5400000">
        <a:off x="2825594" y="192457"/>
        <a:ext cx="4969809" cy="988371"/>
      </dsp:txXfrm>
    </dsp:sp>
    <dsp:sp modelId="{A24BE709-226F-4EA6-A504-0A8F24D93942}">
      <dsp:nvSpPr>
        <dsp:cNvPr id="0" name=""/>
        <dsp:cNvSpPr/>
      </dsp:nvSpPr>
      <dsp:spPr>
        <a:xfrm>
          <a:off x="0" y="2074"/>
          <a:ext cx="2825593" cy="1369136"/>
        </a:xfrm>
        <a:prstGeom prst="roundRect">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s-ES" sz="3500" b="1" kern="1200" dirty="0"/>
            <a:t>Racconto: </a:t>
          </a:r>
          <a:endParaRPr lang="es-CL" sz="3500" b="1" kern="1200" dirty="0"/>
        </a:p>
      </dsp:txBody>
      <dsp:txXfrm>
        <a:off x="66836" y="68910"/>
        <a:ext cx="2691921" cy="1235464"/>
      </dsp:txXfrm>
    </dsp:sp>
    <dsp:sp modelId="{DED26A9A-1F2A-4BD2-9BD0-52735D3D8AB4}">
      <dsp:nvSpPr>
        <dsp:cNvPr id="0" name=""/>
        <dsp:cNvSpPr/>
      </dsp:nvSpPr>
      <dsp:spPr>
        <a:xfrm rot="5400000">
          <a:off x="4789578" y="-387403"/>
          <a:ext cx="1095309" cy="5023278"/>
        </a:xfrm>
        <a:prstGeom prst="round2SameRect">
          <a:avLst/>
        </a:prstGeom>
        <a:solidFill>
          <a:schemeClr val="accent3">
            <a:tint val="40000"/>
            <a:alpha val="90000"/>
            <a:hueOff val="6385567"/>
            <a:satOff val="-26549"/>
            <a:lumOff val="-2243"/>
            <a:alphaOff val="0"/>
          </a:schemeClr>
        </a:solidFill>
        <a:ln w="9525" cap="flat" cmpd="sng" algn="ctr">
          <a:solidFill>
            <a:schemeClr val="accent3">
              <a:tint val="40000"/>
              <a:alpha val="90000"/>
              <a:hueOff val="6385567"/>
              <a:satOff val="-26549"/>
              <a:lumOff val="-2243"/>
              <a:alphaOff val="0"/>
            </a:schemeClr>
          </a:solidFill>
          <a:prstDash val="solid"/>
        </a:ln>
        <a:effectLst>
          <a:outerShdw blurRad="50800" dist="25400" dir="5400000" rotWithShape="0">
            <a:srgbClr val="000000">
              <a:alpha val="28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38100" rIns="76200" bIns="3810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None/>
            <a:tabLst/>
            <a:defRPr/>
          </a:pPr>
          <a:r>
            <a:rPr lang="es-ES" sz="2000" b="1" kern="1200" dirty="0"/>
            <a:t>Retroceso temporal breve y retorno rápido al presente.</a:t>
          </a:r>
          <a:endParaRPr lang="es-CL" sz="2000" b="1" kern="1200" dirty="0"/>
        </a:p>
        <a:p>
          <a:pPr marL="57150" lvl="1" indent="0" algn="l" defTabSz="488950">
            <a:lnSpc>
              <a:spcPct val="90000"/>
            </a:lnSpc>
            <a:spcBef>
              <a:spcPct val="0"/>
            </a:spcBef>
            <a:spcAft>
              <a:spcPct val="15000"/>
            </a:spcAft>
            <a:buNone/>
          </a:pPr>
          <a:endParaRPr lang="es-CL" sz="2000" b="1" kern="1200" dirty="0"/>
        </a:p>
      </dsp:txBody>
      <dsp:txXfrm rot="-5400000">
        <a:off x="2825594" y="1630050"/>
        <a:ext cx="4969809" cy="988371"/>
      </dsp:txXfrm>
    </dsp:sp>
    <dsp:sp modelId="{AB165F15-8C9B-44E2-AF3A-8D4EB3BFCD33}">
      <dsp:nvSpPr>
        <dsp:cNvPr id="0" name=""/>
        <dsp:cNvSpPr/>
      </dsp:nvSpPr>
      <dsp:spPr>
        <a:xfrm>
          <a:off x="0" y="1439667"/>
          <a:ext cx="2825593" cy="1369136"/>
        </a:xfrm>
        <a:prstGeom prst="roundRect">
          <a:avLst/>
        </a:prstGeom>
        <a:gradFill rotWithShape="0">
          <a:gsLst>
            <a:gs pos="0">
              <a:schemeClr val="accent3">
                <a:hueOff val="5812304"/>
                <a:satOff val="-18573"/>
                <a:lumOff val="-4706"/>
                <a:alphaOff val="0"/>
              </a:schemeClr>
            </a:gs>
            <a:gs pos="100000">
              <a:schemeClr val="accent3">
                <a:hueOff val="5812304"/>
                <a:satOff val="-18573"/>
                <a:lumOff val="-4706"/>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s-ES" sz="3500" b="1" kern="1200" dirty="0"/>
            <a:t>Flash Back: </a:t>
          </a:r>
          <a:endParaRPr lang="es-CL" sz="3500" b="1" kern="1200" dirty="0"/>
        </a:p>
      </dsp:txBody>
      <dsp:txXfrm>
        <a:off x="66836" y="1506503"/>
        <a:ext cx="2691921" cy="1235464"/>
      </dsp:txXfrm>
    </dsp:sp>
    <dsp:sp modelId="{E3B2362C-594E-41C0-B715-451FCB17EC48}">
      <dsp:nvSpPr>
        <dsp:cNvPr id="0" name=""/>
        <dsp:cNvSpPr/>
      </dsp:nvSpPr>
      <dsp:spPr>
        <a:xfrm rot="5400000">
          <a:off x="4789578" y="1050190"/>
          <a:ext cx="1095309" cy="5023278"/>
        </a:xfrm>
        <a:prstGeom prst="round2SameRect">
          <a:avLst/>
        </a:prstGeom>
        <a:solidFill>
          <a:schemeClr val="accent3">
            <a:tint val="40000"/>
            <a:alpha val="90000"/>
            <a:hueOff val="12771134"/>
            <a:satOff val="-53098"/>
            <a:lumOff val="-4485"/>
            <a:alphaOff val="0"/>
          </a:schemeClr>
        </a:solidFill>
        <a:ln w="9525" cap="flat" cmpd="sng" algn="ctr">
          <a:solidFill>
            <a:schemeClr val="accent3">
              <a:tint val="40000"/>
              <a:alpha val="90000"/>
              <a:hueOff val="12771134"/>
              <a:satOff val="-53098"/>
              <a:lumOff val="-4485"/>
              <a:alphaOff val="0"/>
            </a:schemeClr>
          </a:solidFill>
          <a:prstDash val="solid"/>
        </a:ln>
        <a:effectLst>
          <a:outerShdw blurRad="50800" dist="25400" dir="5400000" rotWithShape="0">
            <a:srgbClr val="000000">
              <a:alpha val="28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38100" rIns="76200" bIns="3810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None/>
            <a:tabLst/>
            <a:defRPr/>
          </a:pPr>
          <a:r>
            <a:rPr lang="es-ES" sz="2000" b="1" kern="1200" dirty="0"/>
            <a:t>El narrador mira hacia el futuro.</a:t>
          </a:r>
          <a:endParaRPr lang="es-CL" sz="2000" b="1" kern="1200" dirty="0"/>
        </a:p>
      </dsp:txBody>
      <dsp:txXfrm rot="-5400000">
        <a:off x="2825594" y="3067644"/>
        <a:ext cx="4969809" cy="988371"/>
      </dsp:txXfrm>
    </dsp:sp>
    <dsp:sp modelId="{6C00230E-3A6C-4EA9-AEDA-229B1D49E617}">
      <dsp:nvSpPr>
        <dsp:cNvPr id="0" name=""/>
        <dsp:cNvSpPr/>
      </dsp:nvSpPr>
      <dsp:spPr>
        <a:xfrm>
          <a:off x="0" y="2877261"/>
          <a:ext cx="2825593" cy="1369136"/>
        </a:xfrm>
        <a:prstGeom prst="roundRect">
          <a:avLst/>
        </a:prstGeom>
        <a:gradFill rotWithShape="0">
          <a:gsLst>
            <a:gs pos="0">
              <a:schemeClr val="accent3">
                <a:hueOff val="11624607"/>
                <a:satOff val="-37145"/>
                <a:lumOff val="-9412"/>
                <a:alphaOff val="0"/>
              </a:schemeClr>
            </a:gs>
            <a:gs pos="100000">
              <a:schemeClr val="accent3">
                <a:hueOff val="11624607"/>
                <a:satOff val="-37145"/>
                <a:lumOff val="-9412"/>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es-ES" sz="3500" b="1" kern="1200" dirty="0"/>
            <a:t>Prolepsis: </a:t>
          </a:r>
          <a:endParaRPr lang="es-CL" sz="3500" b="1" kern="1200" dirty="0"/>
        </a:p>
      </dsp:txBody>
      <dsp:txXfrm>
        <a:off x="66836" y="2944097"/>
        <a:ext cx="2691921" cy="123546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FF7361-5760-4C5C-BE78-A56D02A310BB}">
      <dsp:nvSpPr>
        <dsp:cNvPr id="0" name=""/>
        <dsp:cNvSpPr/>
      </dsp:nvSpPr>
      <dsp:spPr>
        <a:xfrm>
          <a:off x="0" y="31747"/>
          <a:ext cx="7272808" cy="2164500"/>
        </a:xfrm>
        <a:prstGeom prst="roundRect">
          <a:avLst/>
        </a:prstGeom>
        <a:gradFill rotWithShape="0">
          <a:gsLst>
            <a:gs pos="0">
              <a:schemeClr val="accent3">
                <a:hueOff val="0"/>
                <a:satOff val="0"/>
                <a:lumOff val="0"/>
                <a:alphaOff val="0"/>
              </a:schemeClr>
            </a:gs>
            <a:gs pos="100000">
              <a:schemeClr val="accent3">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s-ES" sz="2500" b="1" kern="1200" dirty="0"/>
            <a:t>TIEMPO QUE HACE REFERENCIA A LA REALIDAD HISTÓRICA A LA CUAL SE REMITEN LOS HECHOS NARRADOS. (ÉPOCA, SIGLO, AÑO QUE PUEDE CONECTARSE A LA REALIDAD DEL AUTOR)</a:t>
          </a:r>
          <a:endParaRPr lang="es-CL" sz="2500" b="1" kern="1200" dirty="0"/>
        </a:p>
      </dsp:txBody>
      <dsp:txXfrm>
        <a:off x="105662" y="137409"/>
        <a:ext cx="7061484" cy="1953176"/>
      </dsp:txXfrm>
    </dsp:sp>
    <dsp:sp modelId="{C27CB09E-783D-49FD-B2CA-E4A03DD21B47}">
      <dsp:nvSpPr>
        <dsp:cNvPr id="0" name=""/>
        <dsp:cNvSpPr/>
      </dsp:nvSpPr>
      <dsp:spPr>
        <a:xfrm>
          <a:off x="0" y="2268248"/>
          <a:ext cx="7272808" cy="2164500"/>
        </a:xfrm>
        <a:prstGeom prst="roundRect">
          <a:avLst/>
        </a:prstGeom>
        <a:gradFill rotWithShape="0">
          <a:gsLst>
            <a:gs pos="0">
              <a:schemeClr val="accent3">
                <a:hueOff val="11624607"/>
                <a:satOff val="-37145"/>
                <a:lumOff val="-9412"/>
                <a:alphaOff val="0"/>
              </a:schemeClr>
            </a:gs>
            <a:gs pos="100000">
              <a:schemeClr val="accent3">
                <a:hueOff val="11624607"/>
                <a:satOff val="-37145"/>
                <a:lumOff val="-9412"/>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s-ES" sz="2500" b="1" kern="1200"/>
            <a:t>PUEDE TAMBIÉN REFERIRSE AL TIEMPO DEL ESCRITOR, QUE ES EL CONTEXTO SOCIAL Y CULTURAL EN EL QUE ESTE ESCRIBE LA OBRA.</a:t>
          </a:r>
          <a:endParaRPr lang="es-CL" sz="2500" b="1" kern="1200"/>
        </a:p>
      </dsp:txBody>
      <dsp:txXfrm>
        <a:off x="105662" y="2373910"/>
        <a:ext cx="7061484" cy="1953176"/>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C961B3-2333-413E-A876-198D14404DD6}">
      <dsp:nvSpPr>
        <dsp:cNvPr id="0" name=""/>
        <dsp:cNvSpPr/>
      </dsp:nvSpPr>
      <dsp:spPr>
        <a:xfrm>
          <a:off x="0" y="77080"/>
          <a:ext cx="7272808" cy="1873157"/>
        </a:xfrm>
        <a:prstGeom prst="roundRect">
          <a:avLst>
            <a:gd name="adj" fmla="val 1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9B7524-EF25-458D-A030-1929F4550B6F}">
      <dsp:nvSpPr>
        <dsp:cNvPr id="0" name=""/>
        <dsp:cNvSpPr/>
      </dsp:nvSpPr>
      <dsp:spPr>
        <a:xfrm>
          <a:off x="220187" y="249754"/>
          <a:ext cx="1588938" cy="1373648"/>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8000" b="-8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CF4ABD-23DE-4976-A45B-60600F675E60}">
      <dsp:nvSpPr>
        <dsp:cNvPr id="0" name=""/>
        <dsp:cNvSpPr/>
      </dsp:nvSpPr>
      <dsp:spPr>
        <a:xfrm rot="10800000">
          <a:off x="220187" y="1873157"/>
          <a:ext cx="1588938" cy="2289414"/>
        </a:xfrm>
        <a:prstGeom prst="round2SameRect">
          <a:avLst>
            <a:gd name="adj1" fmla="val 10500"/>
            <a:gd name="adj2" fmla="val 0"/>
          </a:avLst>
        </a:prstGeom>
        <a:solidFill>
          <a:srgbClr val="FFFF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s-CL" sz="1200" b="1" kern="1200" dirty="0">
              <a:solidFill>
                <a:schemeClr val="tx1">
                  <a:lumMod val="75000"/>
                  <a:lumOff val="25000"/>
                </a:schemeClr>
              </a:solidFill>
            </a:rPr>
            <a:t>MOMENTO EN QUE CONOCEMOS A LOS PERSONAJES, QUIENES SON, EL ESPACIO EN QUE SE DESARROLLA LA HISTORIA Y LOS PLANES QUE ELLOS TIENEN, LAS METAS QUE QUIEREN LOGRAR </a:t>
          </a:r>
        </a:p>
      </dsp:txBody>
      <dsp:txXfrm rot="10800000">
        <a:off x="269052" y="1873157"/>
        <a:ext cx="1491208" cy="2240549"/>
      </dsp:txXfrm>
    </dsp:sp>
    <dsp:sp modelId="{CA4A776B-8DD7-4A4A-BC64-9485857CDBFB}">
      <dsp:nvSpPr>
        <dsp:cNvPr id="0" name=""/>
        <dsp:cNvSpPr/>
      </dsp:nvSpPr>
      <dsp:spPr>
        <a:xfrm>
          <a:off x="1968019" y="249754"/>
          <a:ext cx="1588938" cy="1373648"/>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10000" r="-10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EC8D6E-2FE2-4069-A828-576898D4B57E}">
      <dsp:nvSpPr>
        <dsp:cNvPr id="0" name=""/>
        <dsp:cNvSpPr/>
      </dsp:nvSpPr>
      <dsp:spPr>
        <a:xfrm rot="10800000">
          <a:off x="1968019" y="1873157"/>
          <a:ext cx="1588938" cy="2289414"/>
        </a:xfrm>
        <a:prstGeom prst="round2SameRect">
          <a:avLst>
            <a:gd name="adj1" fmla="val 10500"/>
            <a:gd name="adj2" fmla="val 0"/>
          </a:avLst>
        </a:prstGeom>
        <a:solidFill>
          <a:schemeClr val="accent6">
            <a:lumMod val="40000"/>
            <a:lumOff val="6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s-CL" sz="1200" b="1" kern="1200" dirty="0">
              <a:solidFill>
                <a:schemeClr val="tx1">
                  <a:lumMod val="75000"/>
                  <a:lumOff val="25000"/>
                </a:schemeClr>
              </a:solidFill>
            </a:rPr>
            <a:t>ES EL SUCESO U HECHO QUE OCURRE Y QUE CAMBIA EL DESARROLLO DE LA HISTORIA </a:t>
          </a:r>
        </a:p>
      </dsp:txBody>
      <dsp:txXfrm rot="10800000">
        <a:off x="2016884" y="1873157"/>
        <a:ext cx="1491208" cy="2240549"/>
      </dsp:txXfrm>
    </dsp:sp>
    <dsp:sp modelId="{DE1B1CEE-7A49-4300-9AAF-D471D254B7C4}">
      <dsp:nvSpPr>
        <dsp:cNvPr id="0" name=""/>
        <dsp:cNvSpPr/>
      </dsp:nvSpPr>
      <dsp:spPr>
        <a:xfrm>
          <a:off x="3715850" y="249754"/>
          <a:ext cx="1588938" cy="1373648"/>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1000" r="-21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10C99D-5F66-45C8-96D4-F5265966E737}">
      <dsp:nvSpPr>
        <dsp:cNvPr id="0" name=""/>
        <dsp:cNvSpPr/>
      </dsp:nvSpPr>
      <dsp:spPr>
        <a:xfrm rot="10800000">
          <a:off x="3715850" y="1873157"/>
          <a:ext cx="1588938" cy="2289414"/>
        </a:xfrm>
        <a:prstGeom prst="round2SameRect">
          <a:avLst>
            <a:gd name="adj1" fmla="val 10500"/>
            <a:gd name="adj2" fmla="val 0"/>
          </a:avLst>
        </a:prstGeom>
        <a:solidFill>
          <a:schemeClr val="bg2">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s-CL" sz="1200" b="1" kern="1200" dirty="0">
              <a:solidFill>
                <a:schemeClr val="tx1">
                  <a:lumMod val="75000"/>
                  <a:lumOff val="25000"/>
                </a:schemeClr>
              </a:solidFill>
            </a:rPr>
            <a:t>MOMENTO EN QUE LOS PERSONAJES PRINCIPALES, AYUDADOS POR LOS SECUNDARIOS Y CON LA PARTICIPACION DE LOS INCIDENTALES, LUCHAN POR CONTINUAR. </a:t>
          </a:r>
        </a:p>
      </dsp:txBody>
      <dsp:txXfrm rot="10800000">
        <a:off x="3764715" y="1873157"/>
        <a:ext cx="1491208" cy="2240549"/>
      </dsp:txXfrm>
    </dsp:sp>
    <dsp:sp modelId="{E2AEC772-8DFA-4C9B-B3CC-545C99DEA729}">
      <dsp:nvSpPr>
        <dsp:cNvPr id="0" name=""/>
        <dsp:cNvSpPr/>
      </dsp:nvSpPr>
      <dsp:spPr>
        <a:xfrm>
          <a:off x="5463682" y="249754"/>
          <a:ext cx="1588938" cy="1373648"/>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22000" r="-22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8F1A94-0E97-465A-86F1-5BC3FEE329A5}">
      <dsp:nvSpPr>
        <dsp:cNvPr id="0" name=""/>
        <dsp:cNvSpPr/>
      </dsp:nvSpPr>
      <dsp:spPr>
        <a:xfrm rot="10800000">
          <a:off x="5463682" y="1873157"/>
          <a:ext cx="1588938" cy="2289414"/>
        </a:xfrm>
        <a:prstGeom prst="round2SameRect">
          <a:avLst>
            <a:gd name="adj1" fmla="val 10500"/>
            <a:gd name="adj2" fmla="val 0"/>
          </a:avLst>
        </a:prstGeom>
        <a:solidFill>
          <a:srgbClr val="92D05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es-CL" sz="1200" b="1" kern="1200" dirty="0">
              <a:solidFill>
                <a:schemeClr val="tx1">
                  <a:lumMod val="75000"/>
                  <a:lumOff val="25000"/>
                </a:schemeClr>
              </a:solidFill>
            </a:rPr>
            <a:t>CORRESPONDE A LA RESOLUCION DEL CONFLICTO, A LA VUELTA DEL EQUILIBRIO DE LA NARRACIÓN. EN OTRAS PALABRAAS, AL DESCENLACE. </a:t>
          </a:r>
        </a:p>
      </dsp:txBody>
      <dsp:txXfrm rot="10800000">
        <a:off x="5512547" y="1873157"/>
        <a:ext cx="1491208" cy="22405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F271D-69CC-4E75-9FEE-FE75413A186A}">
      <dsp:nvSpPr>
        <dsp:cNvPr id="0" name=""/>
        <dsp:cNvSpPr/>
      </dsp:nvSpPr>
      <dsp:spPr>
        <a:xfrm rot="5400000">
          <a:off x="4858042" y="-1719086"/>
          <a:ext cx="1448035" cy="5253703"/>
        </a:xfrm>
        <a:prstGeom prst="round2SameRect">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s-ES_tradnl" sz="1600" b="1" kern="1200" dirty="0"/>
            <a:t>Relato tradicional y oral que narra acontecimientos de carácter sagrado que se habrían realizado durante el origen del mundo.</a:t>
          </a:r>
          <a:endParaRPr lang="es-CL" sz="1600" b="1" kern="1200" dirty="0"/>
        </a:p>
      </dsp:txBody>
      <dsp:txXfrm rot="-5400000">
        <a:off x="2955209" y="254434"/>
        <a:ext cx="5183016" cy="1306661"/>
      </dsp:txXfrm>
    </dsp:sp>
    <dsp:sp modelId="{B0F0D28A-A04E-473F-8E4B-F574A880BB13}">
      <dsp:nvSpPr>
        <dsp:cNvPr id="0" name=""/>
        <dsp:cNvSpPr/>
      </dsp:nvSpPr>
      <dsp:spPr>
        <a:xfrm>
          <a:off x="0" y="2742"/>
          <a:ext cx="2955208" cy="1810044"/>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s-CL" sz="4300" b="1" kern="1200" dirty="0"/>
            <a:t>EL MITO</a:t>
          </a:r>
        </a:p>
      </dsp:txBody>
      <dsp:txXfrm>
        <a:off x="88359" y="91101"/>
        <a:ext cx="2778490" cy="1633326"/>
      </dsp:txXfrm>
    </dsp:sp>
    <dsp:sp modelId="{097C5C60-2DDE-47E8-9287-6582D1245F83}">
      <dsp:nvSpPr>
        <dsp:cNvPr id="0" name=""/>
        <dsp:cNvSpPr/>
      </dsp:nvSpPr>
      <dsp:spPr>
        <a:xfrm rot="5400000">
          <a:off x="4858042" y="181460"/>
          <a:ext cx="1448035" cy="5253703"/>
        </a:xfrm>
        <a:prstGeom prst="round2SameRect">
          <a:avLst/>
        </a:prstGeom>
        <a:solidFill>
          <a:schemeClr val="accent3">
            <a:tint val="40000"/>
            <a:alpha val="90000"/>
            <a:hueOff val="6385567"/>
            <a:satOff val="-26549"/>
            <a:lumOff val="-2243"/>
            <a:alphaOff val="0"/>
          </a:schemeClr>
        </a:solidFill>
        <a:ln w="15875" cap="flat" cmpd="sng" algn="ctr">
          <a:solidFill>
            <a:schemeClr val="accent3">
              <a:tint val="40000"/>
              <a:alpha val="90000"/>
              <a:hueOff val="6385567"/>
              <a:satOff val="-26549"/>
              <a:lumOff val="-22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s-ES_tradnl" sz="1600" b="1" kern="1200" dirty="0"/>
            <a:t>Narración de hechos misteriosos y fantásticos que se transmiten oralmente. Las leyendas se refieren a un personaje histórico, a la geografía de una zona o a un acontecimiento que pasa a formar parte de la tradición de un pueblo.</a:t>
          </a:r>
          <a:endParaRPr lang="es-CL" sz="1600" b="1" kern="1200" dirty="0"/>
        </a:p>
      </dsp:txBody>
      <dsp:txXfrm rot="-5400000">
        <a:off x="2955209" y="2154981"/>
        <a:ext cx="5183016" cy="1306661"/>
      </dsp:txXfrm>
    </dsp:sp>
    <dsp:sp modelId="{DBFAF237-67CC-419C-A9D1-5DC7227A48F6}">
      <dsp:nvSpPr>
        <dsp:cNvPr id="0" name=""/>
        <dsp:cNvSpPr/>
      </dsp:nvSpPr>
      <dsp:spPr>
        <a:xfrm>
          <a:off x="0" y="1903289"/>
          <a:ext cx="2955208" cy="1810044"/>
        </a:xfrm>
        <a:prstGeom prst="roundRect">
          <a:avLst/>
        </a:prstGeom>
        <a:solidFill>
          <a:schemeClr val="accent3">
            <a:hueOff val="5812304"/>
            <a:satOff val="-18573"/>
            <a:lumOff val="-47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s-CL" sz="4300" b="1" kern="1200" dirty="0"/>
            <a:t>LA LEYENDA</a:t>
          </a:r>
        </a:p>
      </dsp:txBody>
      <dsp:txXfrm>
        <a:off x="88359" y="1991648"/>
        <a:ext cx="2778490" cy="1633326"/>
      </dsp:txXfrm>
    </dsp:sp>
    <dsp:sp modelId="{342C1859-11A4-4597-9AEC-CD598766E97C}">
      <dsp:nvSpPr>
        <dsp:cNvPr id="0" name=""/>
        <dsp:cNvSpPr/>
      </dsp:nvSpPr>
      <dsp:spPr>
        <a:xfrm rot="5400000">
          <a:off x="4858042" y="2082007"/>
          <a:ext cx="1448035" cy="5253703"/>
        </a:xfrm>
        <a:prstGeom prst="round2SameRect">
          <a:avLst/>
        </a:prstGeom>
        <a:solidFill>
          <a:schemeClr val="accent3">
            <a:tint val="40000"/>
            <a:alpha val="90000"/>
            <a:hueOff val="12771134"/>
            <a:satOff val="-53098"/>
            <a:lumOff val="-4485"/>
            <a:alphaOff val="0"/>
          </a:schemeClr>
        </a:solidFill>
        <a:ln w="15875" cap="flat" cmpd="sng" algn="ctr">
          <a:solidFill>
            <a:schemeClr val="accent3">
              <a:tint val="40000"/>
              <a:alpha val="90000"/>
              <a:hueOff val="12771134"/>
              <a:satOff val="-53098"/>
              <a:lumOff val="-448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s-ES_tradnl" sz="1600" b="1" kern="1200" dirty="0"/>
            <a:t>Narración en la cual participan, generalmente animales, y se caracteriza por entregar siempre una moraleja o enseñanza.</a:t>
          </a:r>
          <a:endParaRPr lang="es-CL" sz="1600" b="1" kern="1200" dirty="0"/>
        </a:p>
      </dsp:txBody>
      <dsp:txXfrm rot="-5400000">
        <a:off x="2955209" y="4055528"/>
        <a:ext cx="5183016" cy="1306661"/>
      </dsp:txXfrm>
    </dsp:sp>
    <dsp:sp modelId="{3E4F79AE-9915-4843-ACC9-FE3412B7516A}">
      <dsp:nvSpPr>
        <dsp:cNvPr id="0" name=""/>
        <dsp:cNvSpPr/>
      </dsp:nvSpPr>
      <dsp:spPr>
        <a:xfrm>
          <a:off x="0" y="3803836"/>
          <a:ext cx="2955208" cy="1810044"/>
        </a:xfrm>
        <a:prstGeom prst="roundRect">
          <a:avLst/>
        </a:prstGeom>
        <a:solidFill>
          <a:schemeClr val="accent3">
            <a:hueOff val="11624607"/>
            <a:satOff val="-37145"/>
            <a:lumOff val="-941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81915" rIns="163830" bIns="81915" numCol="1" spcCol="1270" anchor="ctr" anchorCtr="0">
          <a:noAutofit/>
        </a:bodyPr>
        <a:lstStyle/>
        <a:p>
          <a:pPr marL="0" lvl="0" indent="0" algn="ctr" defTabSz="1911350">
            <a:lnSpc>
              <a:spcPct val="90000"/>
            </a:lnSpc>
            <a:spcBef>
              <a:spcPct val="0"/>
            </a:spcBef>
            <a:spcAft>
              <a:spcPct val="35000"/>
            </a:spcAft>
            <a:buNone/>
          </a:pPr>
          <a:r>
            <a:rPr lang="es-CL" sz="4300" b="1" kern="1200" dirty="0"/>
            <a:t>LA FÁBULA</a:t>
          </a:r>
        </a:p>
      </dsp:txBody>
      <dsp:txXfrm>
        <a:off x="88359" y="3892195"/>
        <a:ext cx="2778490" cy="16333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C49BE0-F26E-4694-A49D-0234CBEF0FF8}">
      <dsp:nvSpPr>
        <dsp:cNvPr id="0" name=""/>
        <dsp:cNvSpPr/>
      </dsp:nvSpPr>
      <dsp:spPr>
        <a:xfrm>
          <a:off x="0" y="314879"/>
          <a:ext cx="7920880" cy="87516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s-CL" sz="2200" b="1" kern="1200"/>
            <a:t>COMO YA DIJIMOS, EL NARRADOR ES DIFERENTE AL AUTOR.</a:t>
          </a:r>
        </a:p>
      </dsp:txBody>
      <dsp:txXfrm>
        <a:off x="42722" y="357601"/>
        <a:ext cx="7835436" cy="789716"/>
      </dsp:txXfrm>
    </dsp:sp>
    <dsp:sp modelId="{564FFEE6-E99F-4621-BA26-F9468AFB96ED}">
      <dsp:nvSpPr>
        <dsp:cNvPr id="0" name=""/>
        <dsp:cNvSpPr/>
      </dsp:nvSpPr>
      <dsp:spPr>
        <a:xfrm>
          <a:off x="0" y="1253399"/>
          <a:ext cx="7920880" cy="87516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s-CL" sz="2200" b="1" kern="1200" dirty="0"/>
            <a:t>EL NARRADOR SIEMPRE CUENTA LA HISTORIA DESDE UN PUNTO DE VISTA PARTICULAR.</a:t>
          </a:r>
        </a:p>
      </dsp:txBody>
      <dsp:txXfrm>
        <a:off x="42722" y="1296121"/>
        <a:ext cx="7835436" cy="789716"/>
      </dsp:txXfrm>
    </dsp:sp>
    <dsp:sp modelId="{A45C4526-9BD7-4320-A22F-0AC354BAF47B}">
      <dsp:nvSpPr>
        <dsp:cNvPr id="0" name=""/>
        <dsp:cNvSpPr/>
      </dsp:nvSpPr>
      <dsp:spPr>
        <a:xfrm>
          <a:off x="0" y="2191920"/>
          <a:ext cx="7920880" cy="87516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s-CL" sz="2200" b="1" kern="1200"/>
            <a:t>A PARTIR DE ESTE PUNTO DE VISTA RECIBIRÁ UN NOMBRE Y PERTENECERÁ A UN DETERMINADO TIPO DE NARRADOR.</a:t>
          </a:r>
        </a:p>
      </dsp:txBody>
      <dsp:txXfrm>
        <a:off x="42722" y="2234642"/>
        <a:ext cx="7835436" cy="789716"/>
      </dsp:txXfrm>
    </dsp:sp>
    <dsp:sp modelId="{82E42C5E-8F68-4D0C-A540-BEE4362147C0}">
      <dsp:nvSpPr>
        <dsp:cNvPr id="0" name=""/>
        <dsp:cNvSpPr/>
      </dsp:nvSpPr>
      <dsp:spPr>
        <a:xfrm>
          <a:off x="0" y="3130440"/>
          <a:ext cx="7920880" cy="87516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s-CL" sz="2200" b="1" kern="1200"/>
            <a:t>AHORA VEAMOS CUALES SON LOS PUNTOS DE VISTAS Y LOS TIPOS DE NARRADOR EXISTENTES…</a:t>
          </a:r>
        </a:p>
      </dsp:txBody>
      <dsp:txXfrm>
        <a:off x="42722" y="3173162"/>
        <a:ext cx="7835436" cy="7897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7AE861-82F6-4022-9C10-AF62E37CD534}">
      <dsp:nvSpPr>
        <dsp:cNvPr id="0" name=""/>
        <dsp:cNvSpPr/>
      </dsp:nvSpPr>
      <dsp:spPr>
        <a:xfrm rot="5400000">
          <a:off x="4497306" y="-1542656"/>
          <a:ext cx="2302005" cy="5391959"/>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50800" dist="25400" dir="5400000" rotWithShape="0">
            <a:srgbClr val="000000">
              <a:alpha val="28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s-ES_tradnl" sz="1700" kern="1200" dirty="0"/>
            <a:t>Es el narrador </a:t>
          </a:r>
          <a:r>
            <a:rPr lang="es-ES_tradnl" sz="1700" b="1" kern="1200" dirty="0"/>
            <a:t>presente como personaje </a:t>
          </a:r>
          <a:r>
            <a:rPr lang="es-ES_tradnl" sz="1700" kern="1200" dirty="0"/>
            <a:t>de la acción del relato. La visión del narrador se hace desde el interior del personaje da cuenta de la historia relatada desde su propia experiencia como participante. </a:t>
          </a:r>
          <a:endParaRPr lang="es-CL" sz="1700" kern="1200" dirty="0"/>
        </a:p>
        <a:p>
          <a:pPr marL="171450" lvl="1" indent="-171450" algn="l" defTabSz="755650">
            <a:lnSpc>
              <a:spcPct val="90000"/>
            </a:lnSpc>
            <a:spcBef>
              <a:spcPct val="0"/>
            </a:spcBef>
            <a:spcAft>
              <a:spcPct val="15000"/>
            </a:spcAft>
            <a:buChar char="•"/>
          </a:pPr>
          <a:r>
            <a:rPr lang="es-ES_tradnl" sz="1700" kern="1200" dirty="0"/>
            <a:t>Generalmente utiliza la primera persona narrativa para relatar la historia (yo, Nosotras, nosotros)</a:t>
          </a:r>
          <a:endParaRPr lang="es-CL" sz="1700" kern="1200" dirty="0"/>
        </a:p>
      </dsp:txBody>
      <dsp:txXfrm rot="-5400000">
        <a:off x="2952330" y="114695"/>
        <a:ext cx="5279584" cy="2077255"/>
      </dsp:txXfrm>
    </dsp:sp>
    <dsp:sp modelId="{7D40C19B-94B2-48BA-B995-E5A784FE6BE8}">
      <dsp:nvSpPr>
        <dsp:cNvPr id="0" name=""/>
        <dsp:cNvSpPr/>
      </dsp:nvSpPr>
      <dsp:spPr>
        <a:xfrm>
          <a:off x="80646" y="74402"/>
          <a:ext cx="2871683" cy="2157842"/>
        </a:xfrm>
        <a:prstGeom prst="roundRect">
          <a:avLst/>
        </a:prstGeom>
        <a:gradFill rotWithShape="0">
          <a:gsLst>
            <a:gs pos="0">
              <a:schemeClr val="accent2">
                <a:hueOff val="0"/>
                <a:satOff val="0"/>
                <a:lumOff val="0"/>
                <a:alphaOff val="0"/>
              </a:schemeClr>
            </a:gs>
            <a:gs pos="100000">
              <a:schemeClr val="accent2">
                <a:hueOff val="0"/>
                <a:satOff val="0"/>
                <a:lumOff val="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s-CL" sz="2100" kern="1200" dirty="0"/>
            <a:t>NARRADOR HOMODIEGÉTICO</a:t>
          </a:r>
        </a:p>
      </dsp:txBody>
      <dsp:txXfrm>
        <a:off x="185983" y="179739"/>
        <a:ext cx="2661009" cy="1947168"/>
      </dsp:txXfrm>
    </dsp:sp>
    <dsp:sp modelId="{F5792587-E075-45F1-BC22-13E01F95478A}">
      <dsp:nvSpPr>
        <dsp:cNvPr id="0" name=""/>
        <dsp:cNvSpPr/>
      </dsp:nvSpPr>
      <dsp:spPr>
        <a:xfrm rot="5400000">
          <a:off x="4497306" y="903225"/>
          <a:ext cx="2302005" cy="5391959"/>
        </a:xfrm>
        <a:prstGeom prst="round2SameRect">
          <a:avLst/>
        </a:prstGeom>
        <a:solidFill>
          <a:schemeClr val="accent2">
            <a:tint val="40000"/>
            <a:alpha val="90000"/>
            <a:hueOff val="-20984251"/>
            <a:satOff val="16603"/>
            <a:lumOff val="1175"/>
            <a:alphaOff val="0"/>
          </a:schemeClr>
        </a:solidFill>
        <a:ln w="9525" cap="flat" cmpd="sng" algn="ctr">
          <a:solidFill>
            <a:schemeClr val="accent2">
              <a:tint val="40000"/>
              <a:alpha val="90000"/>
              <a:hueOff val="-20984251"/>
              <a:satOff val="16603"/>
              <a:lumOff val="1175"/>
              <a:alphaOff val="0"/>
            </a:schemeClr>
          </a:solidFill>
          <a:prstDash val="solid"/>
        </a:ln>
        <a:effectLst>
          <a:outerShdw blurRad="50800" dist="25400" dir="5400000" rotWithShape="0">
            <a:srgbClr val="000000">
              <a:alpha val="28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es-ES" sz="1700" kern="1200" dirty="0"/>
            <a:t>Es el Narrador que no forma parte de la historia  y que no se sitúa desde el punto de vista de los personajes. </a:t>
          </a:r>
          <a:endParaRPr lang="es-CL" sz="1700" kern="1200" dirty="0"/>
        </a:p>
        <a:p>
          <a:pPr marL="171450" lvl="1" indent="-171450" algn="l" defTabSz="755650">
            <a:lnSpc>
              <a:spcPct val="90000"/>
            </a:lnSpc>
            <a:spcBef>
              <a:spcPct val="0"/>
            </a:spcBef>
            <a:spcAft>
              <a:spcPct val="15000"/>
            </a:spcAft>
            <a:buChar char="•"/>
          </a:pPr>
          <a:r>
            <a:rPr lang="es-ES" sz="1700" kern="1200" dirty="0"/>
            <a:t>Generalmente este tipo de narrador utiliza la tercera persona (EL, ELLA, ELLOS, ELLAS).</a:t>
          </a:r>
          <a:endParaRPr lang="es-CL" sz="1700" kern="1200" dirty="0"/>
        </a:p>
      </dsp:txBody>
      <dsp:txXfrm rot="-5400000">
        <a:off x="2952330" y="2560577"/>
        <a:ext cx="5279584" cy="2077255"/>
      </dsp:txXfrm>
    </dsp:sp>
    <dsp:sp modelId="{538E2CA4-506A-492E-B8A0-D3AED6498493}">
      <dsp:nvSpPr>
        <dsp:cNvPr id="0" name=""/>
        <dsp:cNvSpPr/>
      </dsp:nvSpPr>
      <dsp:spPr>
        <a:xfrm>
          <a:off x="80646" y="2517880"/>
          <a:ext cx="2871683" cy="2162648"/>
        </a:xfrm>
        <a:prstGeom prst="roundRect">
          <a:avLst/>
        </a:prstGeom>
        <a:gradFill rotWithShape="0">
          <a:gsLst>
            <a:gs pos="0">
              <a:schemeClr val="accent2">
                <a:hueOff val="-20163186"/>
                <a:satOff val="8769"/>
                <a:lumOff val="2550"/>
                <a:alphaOff val="0"/>
              </a:schemeClr>
            </a:gs>
            <a:gs pos="100000">
              <a:schemeClr val="accent2">
                <a:hueOff val="-20163186"/>
                <a:satOff val="8769"/>
                <a:lumOff val="2550"/>
                <a:alphaOff val="0"/>
                <a:shade val="75000"/>
                <a:satMod val="120000"/>
                <a:lumMod val="90000"/>
              </a:schemeClr>
            </a:gs>
          </a:gsLst>
          <a:lin ang="5400000" scaled="0"/>
        </a:gra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s-CL" sz="2100" kern="1200" dirty="0"/>
            <a:t>NARRADOR HETERODIEGÉTICO</a:t>
          </a:r>
        </a:p>
      </dsp:txBody>
      <dsp:txXfrm>
        <a:off x="186218" y="2623452"/>
        <a:ext cx="2660539" cy="19515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454296-3878-48EB-9A41-8BD186C28003}">
      <dsp:nvSpPr>
        <dsp:cNvPr id="0" name=""/>
        <dsp:cNvSpPr/>
      </dsp:nvSpPr>
      <dsp:spPr>
        <a:xfrm>
          <a:off x="0" y="0"/>
          <a:ext cx="6777037" cy="2585700"/>
        </a:xfrm>
        <a:prstGeom prst="roundRect">
          <a:avLst/>
        </a:prstGeom>
        <a:solidFill>
          <a:schemeClr val="accent2">
            <a:hueOff val="0"/>
            <a:satOff val="0"/>
            <a:lumOff val="0"/>
            <a:alphaOff val="0"/>
          </a:schemeClr>
        </a:solidFill>
        <a:ln>
          <a:noFill/>
        </a:ln>
        <a:effectLst>
          <a:outerShdw blurRad="50800" dist="25400" dir="5400000" rotWithShape="0">
            <a:srgbClr val="000000">
              <a:alpha val="28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s-CL" sz="6500" kern="1200" dirty="0"/>
            <a:t>TIPOS DE NARRADOR</a:t>
          </a:r>
        </a:p>
      </dsp:txBody>
      <dsp:txXfrm>
        <a:off x="126223" y="126223"/>
        <a:ext cx="6524591" cy="23332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8D2F1C-9D80-4C02-A303-EEA6BC03CC09}">
      <dsp:nvSpPr>
        <dsp:cNvPr id="0" name=""/>
        <dsp:cNvSpPr/>
      </dsp:nvSpPr>
      <dsp:spPr>
        <a:xfrm>
          <a:off x="0" y="9632"/>
          <a:ext cx="6777037" cy="743535"/>
        </a:xfrm>
        <a:prstGeom prst="roundRect">
          <a:avLst/>
        </a:prstGeom>
        <a:solidFill>
          <a:srgbClr val="0070C0"/>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s-CL" sz="3100" kern="1200" dirty="0"/>
            <a:t>OMNISCIENTE</a:t>
          </a:r>
        </a:p>
      </dsp:txBody>
      <dsp:txXfrm>
        <a:off x="36296" y="45928"/>
        <a:ext cx="6704445" cy="670943"/>
      </dsp:txXfrm>
    </dsp:sp>
    <dsp:sp modelId="{B0BABED9-9195-4790-8C35-F5B49A3853AB}">
      <dsp:nvSpPr>
        <dsp:cNvPr id="0" name=""/>
        <dsp:cNvSpPr/>
      </dsp:nvSpPr>
      <dsp:spPr>
        <a:xfrm>
          <a:off x="0" y="753167"/>
          <a:ext cx="6777037" cy="2117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171" tIns="39370" rIns="220472" bIns="39370" numCol="1" spcCol="1270" anchor="t" anchorCtr="0">
          <a:noAutofit/>
        </a:bodyPr>
        <a:lstStyle/>
        <a:p>
          <a:pPr marL="228600" lvl="1" indent="-228600" algn="just" defTabSz="1066800">
            <a:lnSpc>
              <a:spcPct val="90000"/>
            </a:lnSpc>
            <a:spcBef>
              <a:spcPct val="0"/>
            </a:spcBef>
            <a:spcAft>
              <a:spcPct val="20000"/>
            </a:spcAft>
            <a:buChar char="•"/>
          </a:pPr>
          <a:r>
            <a:rPr lang="es-ES_tradnl" sz="2400" kern="1200" dirty="0"/>
            <a:t>Consiste en que el narrador sabe todo lo que le pasa a  los personajes, tanto las acciones que realizan, como sus sentimientos  y pensamientos. Utiliza la tercera persona narrativa para contar la historia.</a:t>
          </a:r>
          <a:endParaRPr lang="es-CL" sz="2400" kern="1200" dirty="0"/>
        </a:p>
      </dsp:txBody>
      <dsp:txXfrm>
        <a:off x="0" y="753167"/>
        <a:ext cx="6777037" cy="2117610"/>
      </dsp:txXfrm>
    </dsp:sp>
    <dsp:sp modelId="{90CFB21E-27B0-4A87-89D9-E1D0B4F52445}">
      <dsp:nvSpPr>
        <dsp:cNvPr id="0" name=""/>
        <dsp:cNvSpPr/>
      </dsp:nvSpPr>
      <dsp:spPr>
        <a:xfrm>
          <a:off x="0" y="2870777"/>
          <a:ext cx="6777037" cy="743535"/>
        </a:xfrm>
        <a:prstGeom prst="roundRect">
          <a:avLst/>
        </a:prstGeom>
        <a:solidFill>
          <a:srgbClr val="0070C0"/>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s-CL" sz="3100" kern="1200" dirty="0"/>
            <a:t>EJEMPLO:</a:t>
          </a:r>
        </a:p>
      </dsp:txBody>
      <dsp:txXfrm>
        <a:off x="36296" y="2907073"/>
        <a:ext cx="6704445" cy="670943"/>
      </dsp:txXfrm>
    </dsp:sp>
    <dsp:sp modelId="{E4EC42E7-957D-402B-B5F9-F13332B2E055}">
      <dsp:nvSpPr>
        <dsp:cNvPr id="0" name=""/>
        <dsp:cNvSpPr/>
      </dsp:nvSpPr>
      <dsp:spPr>
        <a:xfrm>
          <a:off x="0" y="3614313"/>
          <a:ext cx="6777037" cy="1443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171"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s-CL" sz="2400" kern="1200" dirty="0"/>
            <a:t>“ Paula, lo miró profundamente y recordó con nostalgia el primer beso que aquel muchacho le robó en la playa…”</a:t>
          </a:r>
        </a:p>
      </dsp:txBody>
      <dsp:txXfrm>
        <a:off x="0" y="3614313"/>
        <a:ext cx="6777037" cy="144382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F3328-F844-4E73-8A0E-9A1BF65BF340}">
      <dsp:nvSpPr>
        <dsp:cNvPr id="0" name=""/>
        <dsp:cNvSpPr/>
      </dsp:nvSpPr>
      <dsp:spPr>
        <a:xfrm>
          <a:off x="0" y="221820"/>
          <a:ext cx="7848872" cy="791505"/>
        </a:xfrm>
        <a:prstGeom prst="roundRect">
          <a:avLst/>
        </a:prstGeom>
        <a:solidFill>
          <a:srgbClr val="0070C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s-CL" sz="3300" kern="1200" dirty="0"/>
            <a:t>De conocimiento relativo</a:t>
          </a:r>
        </a:p>
      </dsp:txBody>
      <dsp:txXfrm>
        <a:off x="38638" y="260458"/>
        <a:ext cx="7771596" cy="714229"/>
      </dsp:txXfrm>
    </dsp:sp>
    <dsp:sp modelId="{EE8F6921-405A-4958-80A2-37710BB0F5C5}">
      <dsp:nvSpPr>
        <dsp:cNvPr id="0" name=""/>
        <dsp:cNvSpPr/>
      </dsp:nvSpPr>
      <dsp:spPr>
        <a:xfrm>
          <a:off x="0" y="1013325"/>
          <a:ext cx="7848872" cy="23225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s-ES_tradnl" sz="2600" kern="1200" dirty="0"/>
            <a:t>Es el Caso del narrador que no está involucrado en los hechos narrados, ni asume la perspectiva de los personajes, sino que se limita a contar lo que ve o escucha de ellos, es decir, describe objetivamente las acciones que realizan los personajes.</a:t>
          </a:r>
          <a:endParaRPr lang="es-CL" sz="2600" kern="1200" dirty="0"/>
        </a:p>
      </dsp:txBody>
      <dsp:txXfrm>
        <a:off x="0" y="1013325"/>
        <a:ext cx="7848872" cy="2322540"/>
      </dsp:txXfrm>
    </dsp:sp>
    <dsp:sp modelId="{1DBB8AF4-F57A-4726-8382-E98886069674}">
      <dsp:nvSpPr>
        <dsp:cNvPr id="0" name=""/>
        <dsp:cNvSpPr/>
      </dsp:nvSpPr>
      <dsp:spPr>
        <a:xfrm>
          <a:off x="0" y="3335865"/>
          <a:ext cx="7848872" cy="791505"/>
        </a:xfrm>
        <a:prstGeom prst="roundRect">
          <a:avLst/>
        </a:prstGeom>
        <a:solidFill>
          <a:srgbClr val="0070C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s-CL" sz="3300" kern="1200" dirty="0"/>
            <a:t>Ejemplo: </a:t>
          </a:r>
        </a:p>
      </dsp:txBody>
      <dsp:txXfrm>
        <a:off x="38638" y="3374503"/>
        <a:ext cx="7771596" cy="714229"/>
      </dsp:txXfrm>
    </dsp:sp>
    <dsp:sp modelId="{A4FBF72D-7A5D-4788-AF2C-17C212685D07}">
      <dsp:nvSpPr>
        <dsp:cNvPr id="0" name=""/>
        <dsp:cNvSpPr/>
      </dsp:nvSpPr>
      <dsp:spPr>
        <a:xfrm>
          <a:off x="0" y="4127370"/>
          <a:ext cx="7848872" cy="119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s-CL" sz="2600" kern="1200" dirty="0"/>
            <a:t>“aquella noche de verano de 1978, Fabio y sus amigos, se reunieron en torno a una fogata a relatar historias de terror…” </a:t>
          </a:r>
        </a:p>
      </dsp:txBody>
      <dsp:txXfrm>
        <a:off x="0" y="4127370"/>
        <a:ext cx="7848872" cy="119542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FF3328-F844-4E73-8A0E-9A1BF65BF340}">
      <dsp:nvSpPr>
        <dsp:cNvPr id="0" name=""/>
        <dsp:cNvSpPr/>
      </dsp:nvSpPr>
      <dsp:spPr>
        <a:xfrm>
          <a:off x="0" y="27218"/>
          <a:ext cx="7848872" cy="863460"/>
        </a:xfrm>
        <a:prstGeom prst="roundRect">
          <a:avLst/>
        </a:prstGeom>
        <a:solidFill>
          <a:srgbClr val="00B050"/>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s-CL" sz="3600" kern="1200" dirty="0"/>
            <a:t>NARRADOR PROTAGONISTA</a:t>
          </a:r>
        </a:p>
      </dsp:txBody>
      <dsp:txXfrm>
        <a:off x="42151" y="69369"/>
        <a:ext cx="7764570" cy="779158"/>
      </dsp:txXfrm>
    </dsp:sp>
    <dsp:sp modelId="{EE8F6921-405A-4958-80A2-37710BB0F5C5}">
      <dsp:nvSpPr>
        <dsp:cNvPr id="0" name=""/>
        <dsp:cNvSpPr/>
      </dsp:nvSpPr>
      <dsp:spPr>
        <a:xfrm>
          <a:off x="0" y="890678"/>
          <a:ext cx="7848872" cy="2459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s-ES" sz="2800" kern="1200" dirty="0"/>
            <a:t>El narrador asume la tarea de contar su propia historia. A través del relato hace saber sus sentimientos, DESCRIBE sus acciones y presenta a quienes forman parte de su historia y los ambientes que rodean su vida.</a:t>
          </a:r>
          <a:endParaRPr lang="es-CL" sz="2800" kern="1200" dirty="0"/>
        </a:p>
      </dsp:txBody>
      <dsp:txXfrm>
        <a:off x="0" y="890678"/>
        <a:ext cx="7848872" cy="2459160"/>
      </dsp:txXfrm>
    </dsp:sp>
    <dsp:sp modelId="{1DBB8AF4-F57A-4726-8382-E98886069674}">
      <dsp:nvSpPr>
        <dsp:cNvPr id="0" name=""/>
        <dsp:cNvSpPr/>
      </dsp:nvSpPr>
      <dsp:spPr>
        <a:xfrm>
          <a:off x="0" y="3349838"/>
          <a:ext cx="7848872" cy="863460"/>
        </a:xfrm>
        <a:prstGeom prst="roundRect">
          <a:avLst/>
        </a:prstGeom>
        <a:solidFill>
          <a:srgbClr val="00B050"/>
        </a:solidFill>
        <a:ln>
          <a:noFill/>
        </a:ln>
        <a:effectLst>
          <a:outerShdw blurRad="50800" dist="25400" dir="5400000" rotWithShape="0">
            <a:srgbClr val="000000">
              <a:alpha val="2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s-CL" sz="3600" kern="1200" dirty="0"/>
            <a:t>Ejemplo: </a:t>
          </a:r>
        </a:p>
      </dsp:txBody>
      <dsp:txXfrm>
        <a:off x="42151" y="3391989"/>
        <a:ext cx="7764570" cy="779158"/>
      </dsp:txXfrm>
    </dsp:sp>
    <dsp:sp modelId="{A4FBF72D-7A5D-4788-AF2C-17C212685D07}">
      <dsp:nvSpPr>
        <dsp:cNvPr id="0" name=""/>
        <dsp:cNvSpPr/>
      </dsp:nvSpPr>
      <dsp:spPr>
        <a:xfrm>
          <a:off x="0" y="4213298"/>
          <a:ext cx="7848872" cy="1304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202"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s-CL" sz="2800" kern="1200" dirty="0"/>
            <a:t>“Mi novia viene camino a casa, he esperado muchos días para revelarle un secreto que nos cambiará la vida…”</a:t>
          </a:r>
        </a:p>
      </dsp:txBody>
      <dsp:txXfrm>
        <a:off x="0" y="4213298"/>
        <a:ext cx="7848872" cy="130410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5876B956-1288-48EC-989B-3110CEE4CA25}" type="datetimeFigureOut">
              <a:rPr lang="es-CL" smtClean="0"/>
              <a:pPr/>
              <a:t>11-05-2020</a:t>
            </a:fld>
            <a:endParaRPr lang="es-C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C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7254748-B7C4-4979-98B8-345B5CB469C5}" type="slidenum">
              <a:rPr lang="es-CL" smtClean="0"/>
              <a:pPr/>
              <a:t>‹Nº›</a:t>
            </a:fld>
            <a:endParaRPr lang="es-C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5876B956-1288-48EC-989B-3110CEE4CA25}" type="datetimeFigureOut">
              <a:rPr lang="es-CL" smtClean="0"/>
              <a:pPr/>
              <a:t>11-05-2020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7254748-B7C4-4979-98B8-345B5CB469C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5876B956-1288-48EC-989B-3110CEE4CA25}" type="datetimeFigureOut">
              <a:rPr lang="es-CL" smtClean="0"/>
              <a:pPr/>
              <a:t>11-05-2020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7254748-B7C4-4979-98B8-345B5CB469C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876B956-1288-48EC-989B-3110CEE4CA25}" type="datetimeFigureOut">
              <a:rPr lang="es-CL" smtClean="0"/>
              <a:pPr/>
              <a:t>11-05-2020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7254748-B7C4-4979-98B8-345B5CB469C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876B956-1288-48EC-989B-3110CEE4CA25}" type="datetimeFigureOut">
              <a:rPr lang="es-CL" smtClean="0"/>
              <a:pPr/>
              <a:t>11-05-2020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07254748-B7C4-4979-98B8-345B5CB469C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5" name="Date Placeholder 4"/>
          <p:cNvSpPr>
            <a:spLocks noGrp="1"/>
          </p:cNvSpPr>
          <p:nvPr>
            <p:ph type="dt" sz="half" idx="10"/>
          </p:nvPr>
        </p:nvSpPr>
        <p:spPr/>
        <p:txBody>
          <a:bodyPr/>
          <a:lstStyle/>
          <a:p>
            <a:fld id="{5876B956-1288-48EC-989B-3110CEE4CA25}" type="datetimeFigureOut">
              <a:rPr lang="es-CL" smtClean="0"/>
              <a:pPr/>
              <a:t>11-05-2020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07254748-B7C4-4979-98B8-345B5CB469C5}" type="slidenum">
              <a:rPr lang="es-CL" smtClean="0"/>
              <a:pPr/>
              <a:t>‹Nº›</a:t>
            </a:fld>
            <a:endParaRPr lang="es-CL"/>
          </a:p>
        </p:txBody>
      </p:sp>
      <p:sp>
        <p:nvSpPr>
          <p:cNvPr id="9" name="Content Placeholder 8"/>
          <p:cNvSpPr>
            <a:spLocks noGrp="1"/>
          </p:cNvSpPr>
          <p:nvPr>
            <p:ph sz="quarter" idx="13"/>
          </p:nvPr>
        </p:nvSpPr>
        <p:spPr>
          <a:xfrm>
            <a:off x="1042416" y="2313432"/>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876B956-1288-48EC-989B-3110CEE4CA25}" type="datetimeFigureOut">
              <a:rPr lang="es-CL" smtClean="0"/>
              <a:pPr/>
              <a:t>11-05-2020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07254748-B7C4-4979-98B8-345B5CB469C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Date Placeholder 2"/>
          <p:cNvSpPr>
            <a:spLocks noGrp="1"/>
          </p:cNvSpPr>
          <p:nvPr>
            <p:ph type="dt" sz="half" idx="10"/>
          </p:nvPr>
        </p:nvSpPr>
        <p:spPr/>
        <p:txBody>
          <a:bodyPr/>
          <a:lstStyle/>
          <a:p>
            <a:fld id="{5876B956-1288-48EC-989B-3110CEE4CA25}" type="datetimeFigureOut">
              <a:rPr lang="es-CL" smtClean="0"/>
              <a:pPr/>
              <a:t>11-05-2020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07254748-B7C4-4979-98B8-345B5CB469C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76B956-1288-48EC-989B-3110CEE4CA25}" type="datetimeFigureOut">
              <a:rPr lang="es-CL" smtClean="0"/>
              <a:pPr/>
              <a:t>11-05-2020</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07254748-B7C4-4979-98B8-345B5CB469C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876B956-1288-48EC-989B-3110CEE4CA25}" type="datetimeFigureOut">
              <a:rPr lang="es-CL" smtClean="0"/>
              <a:pPr/>
              <a:t>11-05-2020</a:t>
            </a:fld>
            <a:endParaRPr lang="es-CL"/>
          </a:p>
        </p:txBody>
      </p:sp>
      <p:sp>
        <p:nvSpPr>
          <p:cNvPr id="7" name="Slide Number Placeholder 6"/>
          <p:cNvSpPr>
            <a:spLocks noGrp="1"/>
          </p:cNvSpPr>
          <p:nvPr>
            <p:ph type="sldNum" sz="quarter" idx="12"/>
          </p:nvPr>
        </p:nvSpPr>
        <p:spPr/>
        <p:txBody>
          <a:bodyPr/>
          <a:lstStyle/>
          <a:p>
            <a:fld id="{07254748-B7C4-4979-98B8-345B5CB469C5}" type="slidenum">
              <a:rPr lang="es-CL" smtClean="0"/>
              <a:pPr/>
              <a:t>‹Nº›</a:t>
            </a:fld>
            <a:endParaRPr lang="es-C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5876B956-1288-48EC-989B-3110CEE4CA25}" type="datetimeFigureOut">
              <a:rPr lang="es-CL" smtClean="0"/>
              <a:pPr/>
              <a:t>11-05-2020</a:t>
            </a:fld>
            <a:endParaRPr lang="es-C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CL"/>
          </a:p>
        </p:txBody>
      </p:sp>
      <p:sp>
        <p:nvSpPr>
          <p:cNvPr id="7" name="Slide Number Placeholder 6"/>
          <p:cNvSpPr>
            <a:spLocks noGrp="1"/>
          </p:cNvSpPr>
          <p:nvPr>
            <p:ph type="sldNum" sz="quarter" idx="12"/>
          </p:nvPr>
        </p:nvSpPr>
        <p:spPr/>
        <p:txBody>
          <a:bodyPr/>
          <a:lstStyle/>
          <a:p>
            <a:fld id="{07254748-B7C4-4979-98B8-345B5CB469C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62000">
              <a:srgbClr val="00B050"/>
            </a:gs>
            <a:gs pos="100000">
              <a:schemeClr val="accent6">
                <a:lumMod val="40000"/>
                <a:lumOff val="60000"/>
              </a:schemeClr>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5876B956-1288-48EC-989B-3110CEE4CA25}" type="datetimeFigureOut">
              <a:rPr lang="es-CL" smtClean="0"/>
              <a:pPr/>
              <a:t>11-05-2020</a:t>
            </a:fld>
            <a:endParaRPr lang="es-C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C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7254748-B7C4-4979-98B8-345B5CB469C5}"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CL" b="1" dirty="0"/>
              <a:t> GÉNERO NARRATIVO</a:t>
            </a:r>
          </a:p>
        </p:txBody>
      </p:sp>
      <p:sp>
        <p:nvSpPr>
          <p:cNvPr id="3" name="2 Subtítulo"/>
          <p:cNvSpPr>
            <a:spLocks noGrp="1"/>
          </p:cNvSpPr>
          <p:nvPr>
            <p:ph type="subTitle" idx="1"/>
          </p:nvPr>
        </p:nvSpPr>
        <p:spPr/>
        <p:txBody>
          <a:bodyPr>
            <a:normAutofit lnSpcReduction="10000"/>
          </a:bodyPr>
          <a:lstStyle/>
          <a:p>
            <a:r>
              <a:rPr lang="es-CL" dirty="0"/>
              <a:t>LENGUA Y LITERATURA</a:t>
            </a:r>
          </a:p>
          <a:p>
            <a:endParaRPr lang="es-CL" dirty="0"/>
          </a:p>
          <a:p>
            <a:r>
              <a:rPr lang="es-CL" dirty="0"/>
              <a:t>PROFESOR: </a:t>
            </a:r>
          </a:p>
          <a:p>
            <a:r>
              <a:rPr lang="es-CL" dirty="0"/>
              <a:t>JUAN RUBIO</a:t>
            </a:r>
          </a:p>
        </p:txBody>
      </p:sp>
    </p:spTree>
    <p:extLst>
      <p:ext uri="{BB962C8B-B14F-4D97-AF65-F5344CB8AC3E}">
        <p14:creationId xmlns:p14="http://schemas.microsoft.com/office/powerpoint/2010/main" val="22909902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p:cNvGraphicFramePr>
          <p:nvPr>
            <p:extLst>
              <p:ext uri="{D42A27DB-BD31-4B8C-83A1-F6EECF244321}">
                <p14:modId xmlns:p14="http://schemas.microsoft.com/office/powerpoint/2010/main" val="2992143868"/>
              </p:ext>
            </p:extLst>
          </p:nvPr>
        </p:nvGraphicFramePr>
        <p:xfrm>
          <a:off x="755576" y="620688"/>
          <a:ext cx="784887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15254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3 Marcador de contenido"/>
          <p:cNvGraphicFramePr>
            <a:graphicFrameLocks noGrp="1"/>
          </p:cNvGraphicFramePr>
          <p:nvPr>
            <p:ph idx="1"/>
            <p:extLst>
              <p:ext uri="{D42A27DB-BD31-4B8C-83A1-F6EECF244321}">
                <p14:modId xmlns:p14="http://schemas.microsoft.com/office/powerpoint/2010/main" val="245549558"/>
              </p:ext>
            </p:extLst>
          </p:nvPr>
        </p:nvGraphicFramePr>
        <p:xfrm>
          <a:off x="683568" y="692696"/>
          <a:ext cx="784887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47553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905860230"/>
              </p:ext>
            </p:extLst>
          </p:nvPr>
        </p:nvGraphicFramePr>
        <p:xfrm>
          <a:off x="467544" y="836712"/>
          <a:ext cx="820891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73412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16632"/>
            <a:ext cx="7024744" cy="1143000"/>
          </a:xfrm>
        </p:spPr>
        <p:txBody>
          <a:bodyPr/>
          <a:lstStyle/>
          <a:p>
            <a:r>
              <a:rPr lang="es-CL" b="1" dirty="0"/>
              <a:t>ESTILOS NARRATIVOS:</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76947149"/>
              </p:ext>
            </p:extLst>
          </p:nvPr>
        </p:nvGraphicFramePr>
        <p:xfrm>
          <a:off x="323528" y="1196752"/>
          <a:ext cx="8496944"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95393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Ejemplo Estilo directo:</a:t>
            </a:r>
          </a:p>
        </p:txBody>
      </p:sp>
      <p:sp>
        <p:nvSpPr>
          <p:cNvPr id="3" name="2 Marcador de contenido"/>
          <p:cNvSpPr>
            <a:spLocks noGrp="1"/>
          </p:cNvSpPr>
          <p:nvPr>
            <p:ph idx="1"/>
          </p:nvPr>
        </p:nvSpPr>
        <p:spPr/>
        <p:txBody>
          <a:bodyPr/>
          <a:lstStyle/>
          <a:p>
            <a:r>
              <a:rPr lang="es-CL" dirty="0"/>
              <a:t>Finalmente, se produjo el encuentro, Pedro y Florencia entraron al ascensor:</a:t>
            </a:r>
          </a:p>
          <a:p>
            <a:r>
              <a:rPr lang="es-CL" dirty="0"/>
              <a:t>- Entonces, es verdad lo de tu llegada a la ciudad.</a:t>
            </a:r>
          </a:p>
          <a:p>
            <a:r>
              <a:rPr lang="es-CL" dirty="0"/>
              <a:t>- Acabo de llegar hace cuatro horas. Contestó con voz tenue pedro.</a:t>
            </a:r>
          </a:p>
          <a:p>
            <a:r>
              <a:rPr lang="es-CL" dirty="0"/>
              <a:t>No pude olvidarte ni por un segundo. Dijo Florencia y lo abrazó.</a:t>
            </a:r>
          </a:p>
        </p:txBody>
      </p:sp>
    </p:spTree>
    <p:extLst>
      <p:ext uri="{BB962C8B-B14F-4D97-AF65-F5344CB8AC3E}">
        <p14:creationId xmlns:p14="http://schemas.microsoft.com/office/powerpoint/2010/main" val="41047997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Ejemplo estilo indirecto:</a:t>
            </a:r>
          </a:p>
        </p:txBody>
      </p:sp>
      <p:sp>
        <p:nvSpPr>
          <p:cNvPr id="3" name="2 Marcador de contenido"/>
          <p:cNvSpPr>
            <a:spLocks noGrp="1"/>
          </p:cNvSpPr>
          <p:nvPr>
            <p:ph idx="1"/>
          </p:nvPr>
        </p:nvSpPr>
        <p:spPr/>
        <p:txBody>
          <a:bodyPr/>
          <a:lstStyle/>
          <a:p>
            <a:r>
              <a:rPr lang="es-CL" dirty="0"/>
              <a:t>Alicia, entra al café dónde trabaja Juan Pablo y le cuenta que sus amigos darán una fiesta en casa de Raúl y no piensan en invitarlo. Él responde que sabe lo de la fiesta y que pidió que no le invitaran por que debía trabajar la noche de la fiesta. Alicia se sonroja y se va…”</a:t>
            </a:r>
          </a:p>
        </p:txBody>
      </p:sp>
    </p:spTree>
    <p:extLst>
      <p:ext uri="{BB962C8B-B14F-4D97-AF65-F5344CB8AC3E}">
        <p14:creationId xmlns:p14="http://schemas.microsoft.com/office/powerpoint/2010/main" val="243222485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260648"/>
            <a:ext cx="7024744" cy="1143000"/>
          </a:xfrm>
        </p:spPr>
        <p:txBody>
          <a:bodyPr>
            <a:normAutofit fontScale="90000"/>
          </a:bodyPr>
          <a:lstStyle/>
          <a:p>
            <a:r>
              <a:rPr lang="es-CL" dirty="0"/>
              <a:t>Ejemplo de estilo indirecto libre:</a:t>
            </a:r>
          </a:p>
        </p:txBody>
      </p:sp>
      <p:sp>
        <p:nvSpPr>
          <p:cNvPr id="3" name="2 Marcador de contenido"/>
          <p:cNvSpPr>
            <a:spLocks noGrp="1"/>
          </p:cNvSpPr>
          <p:nvPr>
            <p:ph idx="1"/>
          </p:nvPr>
        </p:nvSpPr>
        <p:spPr>
          <a:xfrm>
            <a:off x="539552" y="1403648"/>
            <a:ext cx="8136903" cy="4814249"/>
          </a:xfrm>
        </p:spPr>
        <p:txBody>
          <a:bodyPr>
            <a:normAutofit fontScale="62500" lnSpcReduction="20000"/>
          </a:bodyPr>
          <a:lstStyle/>
          <a:p>
            <a:pPr algn="just"/>
            <a:r>
              <a:rPr lang="es-CL" sz="3200" dirty="0"/>
              <a:t>Estaba Vegeta ejercitando sus m</a:t>
            </a:r>
            <a:r>
              <a:rPr lang="es-ES_tradnl" sz="3200" dirty="0" err="1"/>
              <a:t>úsculos</a:t>
            </a:r>
            <a:r>
              <a:rPr lang="es-ES_tradnl" sz="3200" dirty="0"/>
              <a:t> en el gimnasio, levantando doce toneladas por brazo, de un momento a otro aparece </a:t>
            </a:r>
            <a:r>
              <a:rPr lang="es-ES_tradnl" sz="3200" dirty="0" err="1"/>
              <a:t>Gokú</a:t>
            </a:r>
            <a:r>
              <a:rPr lang="es-ES_tradnl" sz="3200" dirty="0"/>
              <a:t> </a:t>
            </a:r>
            <a:r>
              <a:rPr lang="es-ES_tradnl" sz="3200" dirty="0" err="1"/>
              <a:t>teletransportado</a:t>
            </a:r>
            <a:r>
              <a:rPr lang="es-ES_tradnl" sz="3200" dirty="0"/>
              <a:t> desde su casa.</a:t>
            </a:r>
          </a:p>
          <a:p>
            <a:pPr algn="just"/>
            <a:r>
              <a:rPr lang="es-ES_tradnl" sz="3200" dirty="0" err="1"/>
              <a:t>Gokú</a:t>
            </a:r>
            <a:r>
              <a:rPr lang="es-ES_tradnl" sz="3200" dirty="0"/>
              <a:t> se nota preocupado y se apresura a contarle a Vegeta que la Tierra está nuevamente en peligro.</a:t>
            </a:r>
          </a:p>
          <a:p>
            <a:pPr algn="just"/>
            <a:r>
              <a:rPr lang="es-ES_tradnl" sz="3200" dirty="0"/>
              <a:t>Vegeta no lo toma en cuenta y se pone audífonos para escuchar </a:t>
            </a:r>
            <a:r>
              <a:rPr lang="es-ES_tradnl" sz="3200" dirty="0" err="1"/>
              <a:t>regetón</a:t>
            </a:r>
            <a:r>
              <a:rPr lang="es-ES_tradnl" sz="3200" dirty="0"/>
              <a:t>.</a:t>
            </a:r>
          </a:p>
          <a:p>
            <a:pPr algn="just"/>
            <a:r>
              <a:rPr lang="es-ES_tradnl" sz="3200" dirty="0" err="1"/>
              <a:t>Gokú</a:t>
            </a:r>
            <a:r>
              <a:rPr lang="es-ES_tradnl" sz="3200" dirty="0"/>
              <a:t> se vuelve a </a:t>
            </a:r>
            <a:r>
              <a:rPr lang="es-ES_tradnl" sz="3200" dirty="0" err="1"/>
              <a:t>teletransportar</a:t>
            </a:r>
            <a:r>
              <a:rPr lang="es-ES_tradnl" sz="3200" dirty="0"/>
              <a:t> a un lado de Vegeta, le quita los audífonos y le dice muy enojado –Tendrás que convertirte </a:t>
            </a:r>
            <a:r>
              <a:rPr lang="es-ES_tradnl" sz="3200" dirty="0" err="1"/>
              <a:t>inmendiatamente</a:t>
            </a:r>
            <a:r>
              <a:rPr lang="es-ES_tradnl" sz="3200" dirty="0"/>
              <a:t> en </a:t>
            </a:r>
            <a:r>
              <a:rPr lang="es-ES_tradnl" sz="3200" dirty="0" err="1"/>
              <a:t>super</a:t>
            </a:r>
            <a:r>
              <a:rPr lang="es-ES_tradnl" sz="3200" dirty="0"/>
              <a:t> </a:t>
            </a:r>
            <a:r>
              <a:rPr lang="es-ES_tradnl" sz="3200" dirty="0" err="1"/>
              <a:t>saiyayín</a:t>
            </a:r>
            <a:r>
              <a:rPr lang="es-ES_tradnl" sz="3200" dirty="0"/>
              <a:t> porque </a:t>
            </a:r>
            <a:r>
              <a:rPr lang="es-ES_tradnl" sz="3200" dirty="0" err="1"/>
              <a:t>Freezer</a:t>
            </a:r>
            <a:r>
              <a:rPr lang="es-ES_tradnl" sz="3200" dirty="0"/>
              <a:t> y </a:t>
            </a:r>
            <a:r>
              <a:rPr lang="es-ES_tradnl" sz="3200" dirty="0" err="1"/>
              <a:t>Cell</a:t>
            </a:r>
            <a:r>
              <a:rPr lang="es-ES_tradnl" sz="3200" dirty="0"/>
              <a:t> resucitaron y se han fusionado, son casi indestructibles, sólo nos queda hacer lo mismo y salvar a la humanidad.</a:t>
            </a:r>
          </a:p>
          <a:p>
            <a:pPr algn="just"/>
            <a:r>
              <a:rPr lang="es-ES_tradnl" sz="3200" dirty="0"/>
              <a:t>Vegeta contesta con un tono aburrido- OK, termino mi ejercicio, me doy una ducha y te alcanzo a la pelea. Vete tu primero, cuando estás casi muerto llegaré yo, así le damos un poco de emoción.</a:t>
            </a:r>
          </a:p>
          <a:p>
            <a:pPr algn="just"/>
            <a:r>
              <a:rPr lang="es-ES_tradnl" sz="3200" dirty="0"/>
              <a:t> </a:t>
            </a:r>
          </a:p>
          <a:p>
            <a:pPr algn="just"/>
            <a:endParaRPr lang="es-ES_tradnl" sz="3200" dirty="0"/>
          </a:p>
          <a:p>
            <a:endParaRPr lang="es-CL" dirty="0"/>
          </a:p>
        </p:txBody>
      </p:sp>
    </p:spTree>
    <p:extLst>
      <p:ext uri="{BB962C8B-B14F-4D97-AF65-F5344CB8AC3E}">
        <p14:creationId xmlns:p14="http://schemas.microsoft.com/office/powerpoint/2010/main" val="18563475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7024744" cy="1143000"/>
          </a:xfrm>
        </p:spPr>
        <p:txBody>
          <a:bodyPr>
            <a:normAutofit fontScale="90000"/>
          </a:bodyPr>
          <a:lstStyle/>
          <a:p>
            <a:r>
              <a:rPr lang="es-CL" b="1" dirty="0"/>
              <a:t>La obra narrativa consta de:</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686432026"/>
              </p:ext>
            </p:extLst>
          </p:nvPr>
        </p:nvGraphicFramePr>
        <p:xfrm>
          <a:off x="251520" y="1196752"/>
          <a:ext cx="9289032" cy="54998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90569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116632"/>
            <a:ext cx="7024744" cy="1143000"/>
          </a:xfrm>
        </p:spPr>
        <p:txBody>
          <a:bodyPr>
            <a:normAutofit/>
          </a:bodyPr>
          <a:lstStyle/>
          <a:p>
            <a:r>
              <a:rPr lang="es-CL" b="1" dirty="0"/>
              <a:t>Personajes </a:t>
            </a:r>
            <a:r>
              <a:rPr lang="es-CL" dirty="0"/>
              <a:t>:</a:t>
            </a:r>
          </a:p>
        </p:txBody>
      </p:sp>
      <p:graphicFrame>
        <p:nvGraphicFramePr>
          <p:cNvPr id="8" name="7 Marcador de contenido"/>
          <p:cNvGraphicFramePr>
            <a:graphicFrameLocks noGrp="1"/>
          </p:cNvGraphicFramePr>
          <p:nvPr>
            <p:ph idx="1"/>
            <p:extLst>
              <p:ext uri="{D42A27DB-BD31-4B8C-83A1-F6EECF244321}">
                <p14:modId xmlns:p14="http://schemas.microsoft.com/office/powerpoint/2010/main" val="3193681"/>
              </p:ext>
            </p:extLst>
          </p:nvPr>
        </p:nvGraphicFramePr>
        <p:xfrm>
          <a:off x="107504" y="1340768"/>
          <a:ext cx="8928992"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04315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309436943"/>
              </p:ext>
            </p:extLst>
          </p:nvPr>
        </p:nvGraphicFramePr>
        <p:xfrm>
          <a:off x="539552" y="764704"/>
          <a:ext cx="7776864"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518383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764704"/>
            <a:ext cx="7024744" cy="529128"/>
          </a:xfrm>
        </p:spPr>
        <p:txBody>
          <a:bodyPr>
            <a:normAutofit fontScale="90000"/>
          </a:bodyPr>
          <a:lstStyle/>
          <a:p>
            <a:pPr algn="ctr"/>
            <a:r>
              <a:rPr lang="es-CL" b="1" dirty="0"/>
              <a:t>EL GÉNERO NARRATIVO</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556294524"/>
              </p:ext>
            </p:extLst>
          </p:nvPr>
        </p:nvGraphicFramePr>
        <p:xfrm>
          <a:off x="611560" y="1412776"/>
          <a:ext cx="7992888"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108283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L" b="1" dirty="0"/>
              <a:t>EL AMBIENTE EN LA OBRA NARRATIVA</a:t>
            </a:r>
          </a:p>
        </p:txBody>
      </p:sp>
      <p:sp>
        <p:nvSpPr>
          <p:cNvPr id="3" name="2 Marcador de contenido"/>
          <p:cNvSpPr>
            <a:spLocks noGrp="1"/>
          </p:cNvSpPr>
          <p:nvPr>
            <p:ph idx="1"/>
          </p:nvPr>
        </p:nvSpPr>
        <p:spPr/>
        <p:txBody>
          <a:bodyPr>
            <a:normAutofit/>
          </a:bodyPr>
          <a:lstStyle/>
          <a:p>
            <a:r>
              <a:rPr lang="es-CL" altLang="es-CL" dirty="0"/>
              <a:t>ES TODO ELEMENTO FÍSICO, CIRCUNSTANCIA Y SENTIMIENTO QUE RODEA A LOS PERSONAJES.</a:t>
            </a:r>
          </a:p>
          <a:p>
            <a:endParaRPr lang="es-CL" altLang="es-CL" dirty="0"/>
          </a:p>
          <a:p>
            <a:r>
              <a:rPr lang="es-CL" altLang="es-CL" dirty="0"/>
              <a:t>EL AMBIENTE PUEDE INFLUIR EN EL COMPORTAMIENTO DE LOS PERSONAJES. </a:t>
            </a:r>
            <a:endParaRPr lang="es-CL" dirty="0"/>
          </a:p>
        </p:txBody>
      </p:sp>
    </p:spTree>
    <p:extLst>
      <p:ext uri="{BB962C8B-B14F-4D97-AF65-F5344CB8AC3E}">
        <p14:creationId xmlns:p14="http://schemas.microsoft.com/office/powerpoint/2010/main" val="35340626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903115753"/>
              </p:ext>
            </p:extLst>
          </p:nvPr>
        </p:nvGraphicFramePr>
        <p:xfrm>
          <a:off x="971600" y="764704"/>
          <a:ext cx="7128792"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63310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332656"/>
            <a:ext cx="7024744" cy="792088"/>
          </a:xfrm>
        </p:spPr>
        <p:txBody>
          <a:bodyPr>
            <a:normAutofit/>
          </a:bodyPr>
          <a:lstStyle/>
          <a:p>
            <a:r>
              <a:rPr lang="es-CL" sz="2800" b="1" dirty="0"/>
              <a:t>ÁMBIENTE FÍSICO:</a:t>
            </a:r>
          </a:p>
        </p:txBody>
      </p:sp>
      <p:graphicFrame>
        <p:nvGraphicFramePr>
          <p:cNvPr id="6" name="5 Marcador de contenido"/>
          <p:cNvGraphicFramePr>
            <a:graphicFrameLocks noGrp="1"/>
          </p:cNvGraphicFramePr>
          <p:nvPr>
            <p:ph idx="1"/>
            <p:extLst>
              <p:ext uri="{D42A27DB-BD31-4B8C-83A1-F6EECF244321}">
                <p14:modId xmlns:p14="http://schemas.microsoft.com/office/powerpoint/2010/main" val="2342423074"/>
              </p:ext>
            </p:extLst>
          </p:nvPr>
        </p:nvGraphicFramePr>
        <p:xfrm>
          <a:off x="395536" y="1124744"/>
          <a:ext cx="828092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83852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764704"/>
            <a:ext cx="7024744" cy="457120"/>
          </a:xfrm>
        </p:spPr>
        <p:txBody>
          <a:bodyPr>
            <a:normAutofit fontScale="90000"/>
          </a:bodyPr>
          <a:lstStyle/>
          <a:p>
            <a:r>
              <a:rPr lang="es-CL" sz="2800" b="1" dirty="0"/>
              <a:t>AMBIENTE PSICOLÓGICO</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909539166"/>
              </p:ext>
            </p:extLst>
          </p:nvPr>
        </p:nvGraphicFramePr>
        <p:xfrm>
          <a:off x="467544" y="1196752"/>
          <a:ext cx="8136904"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706360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764704"/>
            <a:ext cx="7024744" cy="313104"/>
          </a:xfrm>
        </p:spPr>
        <p:txBody>
          <a:bodyPr>
            <a:normAutofit fontScale="90000"/>
          </a:bodyPr>
          <a:lstStyle/>
          <a:p>
            <a:r>
              <a:rPr lang="es-CL" sz="2800" b="1" dirty="0"/>
              <a:t>AMBIENTE SOCIAL:</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661689107"/>
              </p:ext>
            </p:extLst>
          </p:nvPr>
        </p:nvGraphicFramePr>
        <p:xfrm>
          <a:off x="611560" y="1124744"/>
          <a:ext cx="7992888"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60660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548680"/>
            <a:ext cx="7024744" cy="1143000"/>
          </a:xfrm>
        </p:spPr>
        <p:txBody>
          <a:bodyPr>
            <a:normAutofit/>
          </a:bodyPr>
          <a:lstStyle/>
          <a:p>
            <a:pPr algn="ctr"/>
            <a:r>
              <a:rPr lang="es-CL" sz="2800" b="1" dirty="0"/>
              <a:t>CLASIFICACIÓN DEL TIEMPO EN LA OBRA NARRATIVA:</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11717789"/>
              </p:ext>
            </p:extLst>
          </p:nvPr>
        </p:nvGraphicFramePr>
        <p:xfrm>
          <a:off x="1042988" y="2324100"/>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29171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a:t>TIEMPO DE LA HISTORIA</a:t>
            </a:r>
          </a:p>
        </p:txBody>
      </p:sp>
      <p:sp>
        <p:nvSpPr>
          <p:cNvPr id="3" name="2 Marcador de contenido"/>
          <p:cNvSpPr>
            <a:spLocks noGrp="1"/>
          </p:cNvSpPr>
          <p:nvPr>
            <p:ph idx="1"/>
          </p:nvPr>
        </p:nvSpPr>
        <p:spPr/>
        <p:txBody>
          <a:bodyPr>
            <a:normAutofit fontScale="92500" lnSpcReduction="10000"/>
          </a:bodyPr>
          <a:lstStyle/>
          <a:p>
            <a:r>
              <a:rPr lang="es-CL" dirty="0"/>
              <a:t>TIENE UN ORDEN LÓGICO Y OTORGA SENTIDO Y COHERENCIA GLOBAL A LA OBRA NARRADA. </a:t>
            </a:r>
          </a:p>
          <a:p>
            <a:r>
              <a:rPr lang="es-CL" dirty="0"/>
              <a:t>SE IDENTIFICA GRACIAS A LA PRESENCIA DE LAS SECUENCIAS DE CAUSA-EFECTO PRODUCIDAS EN EL RELATO.</a:t>
            </a:r>
          </a:p>
          <a:p>
            <a:r>
              <a:rPr lang="es-CL" dirty="0"/>
              <a:t>TODA HISTORIA NARRADA, A PESAR DE UN DESORDEN EN LA NARRACIÓN, POSEE UN ORDEN CRONOLÓGICO QUE VA DE INICIO A FIN. </a:t>
            </a:r>
          </a:p>
        </p:txBody>
      </p:sp>
    </p:spTree>
    <p:extLst>
      <p:ext uri="{BB962C8B-B14F-4D97-AF65-F5344CB8AC3E}">
        <p14:creationId xmlns:p14="http://schemas.microsoft.com/office/powerpoint/2010/main" val="37560422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620688"/>
            <a:ext cx="7024744" cy="1143000"/>
          </a:xfrm>
        </p:spPr>
        <p:txBody>
          <a:bodyPr>
            <a:normAutofit/>
          </a:bodyPr>
          <a:lstStyle/>
          <a:p>
            <a:pPr algn="ctr"/>
            <a:r>
              <a:rPr lang="es-CL" sz="2800" b="1" dirty="0"/>
              <a:t>PARTE DE LA HISTORIA QUE SE QUIERE PRIVILEGIAR:</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826938229"/>
              </p:ext>
            </p:extLst>
          </p:nvPr>
        </p:nvGraphicFramePr>
        <p:xfrm>
          <a:off x="539552" y="1916832"/>
          <a:ext cx="8136904"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825069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15616" y="620688"/>
            <a:ext cx="7024744" cy="1143000"/>
          </a:xfrm>
        </p:spPr>
        <p:txBody>
          <a:bodyPr>
            <a:normAutofit/>
          </a:bodyPr>
          <a:lstStyle/>
          <a:p>
            <a:pPr algn="ctr"/>
            <a:r>
              <a:rPr lang="es-CL" sz="3200" b="1" dirty="0"/>
              <a:t>TIEMPO DEL RELATO:</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941830107"/>
              </p:ext>
            </p:extLst>
          </p:nvPr>
        </p:nvGraphicFramePr>
        <p:xfrm>
          <a:off x="611560" y="1916832"/>
          <a:ext cx="7848872"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13029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908720"/>
            <a:ext cx="7024744" cy="529128"/>
          </a:xfrm>
        </p:spPr>
        <p:txBody>
          <a:bodyPr>
            <a:normAutofit fontScale="90000"/>
          </a:bodyPr>
          <a:lstStyle/>
          <a:p>
            <a:r>
              <a:rPr lang="es-ES" b="1" dirty="0"/>
              <a:t>Tiempo referencial histórico: </a:t>
            </a:r>
            <a:endParaRPr lang="es-CL" b="1"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325978972"/>
              </p:ext>
            </p:extLst>
          </p:nvPr>
        </p:nvGraphicFramePr>
        <p:xfrm>
          <a:off x="1043608" y="1700808"/>
          <a:ext cx="7272808"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99518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7024744" cy="1143000"/>
          </a:xfrm>
        </p:spPr>
        <p:txBody>
          <a:bodyPr>
            <a:normAutofit/>
          </a:bodyPr>
          <a:lstStyle/>
          <a:p>
            <a:pPr algn="ctr"/>
            <a:r>
              <a:rPr lang="es-CL" sz="2800" b="1" dirty="0"/>
              <a:t>EXISTEN 5 TIPOS DE TEXTOS NARRATIVOS QUE CONSIDERAREMOS RELEVANTES:</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344864542"/>
              </p:ext>
            </p:extLst>
          </p:nvPr>
        </p:nvGraphicFramePr>
        <p:xfrm>
          <a:off x="611561" y="1988840"/>
          <a:ext cx="8064896"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26218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23624" y="764704"/>
            <a:ext cx="7024744" cy="889168"/>
          </a:xfrm>
          <a:solidFill>
            <a:schemeClr val="accent2">
              <a:lumMod val="60000"/>
              <a:lumOff val="40000"/>
            </a:schemeClr>
          </a:solidFill>
          <a:ln>
            <a:solidFill>
              <a:schemeClr val="accent6">
                <a:lumMod val="60000"/>
                <a:lumOff val="40000"/>
              </a:schemeClr>
            </a:solidFill>
          </a:ln>
        </p:spPr>
        <p:txBody>
          <a:bodyPr/>
          <a:lstStyle/>
          <a:p>
            <a:r>
              <a:rPr lang="es-CL" b="1" dirty="0">
                <a:solidFill>
                  <a:schemeClr val="tx1">
                    <a:lumMod val="75000"/>
                    <a:lumOff val="25000"/>
                  </a:schemeClr>
                </a:solidFill>
              </a:rPr>
              <a:t>ACCIÓN</a:t>
            </a:r>
            <a:r>
              <a:rPr lang="es-CL" b="1" dirty="0"/>
              <a:t> </a:t>
            </a:r>
          </a:p>
        </p:txBody>
      </p:sp>
      <p:graphicFrame>
        <p:nvGraphicFramePr>
          <p:cNvPr id="4" name="Diagrama 3"/>
          <p:cNvGraphicFramePr/>
          <p:nvPr>
            <p:extLst>
              <p:ext uri="{D42A27DB-BD31-4B8C-83A1-F6EECF244321}">
                <p14:modId xmlns:p14="http://schemas.microsoft.com/office/powerpoint/2010/main" val="1134200771"/>
              </p:ext>
            </p:extLst>
          </p:nvPr>
        </p:nvGraphicFramePr>
        <p:xfrm>
          <a:off x="899592" y="1653872"/>
          <a:ext cx="7272808" cy="4162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05887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80728295"/>
              </p:ext>
            </p:extLst>
          </p:nvPr>
        </p:nvGraphicFramePr>
        <p:xfrm>
          <a:off x="467544" y="692696"/>
          <a:ext cx="8208912"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32816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1027664"/>
            <a:ext cx="7384666" cy="1143000"/>
          </a:xfrm>
        </p:spPr>
        <p:txBody>
          <a:bodyPr>
            <a:normAutofit fontScale="90000"/>
          </a:bodyPr>
          <a:lstStyle/>
          <a:p>
            <a:pPr algn="ctr"/>
            <a:r>
              <a:rPr lang="es-CL" b="1" dirty="0"/>
              <a:t>Concentrémonos en el NARRADOR</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527257919"/>
              </p:ext>
            </p:extLst>
          </p:nvPr>
        </p:nvGraphicFramePr>
        <p:xfrm>
          <a:off x="683568" y="2132856"/>
          <a:ext cx="7920880"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38989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548680"/>
            <a:ext cx="7024744" cy="1143000"/>
          </a:xfrm>
        </p:spPr>
        <p:txBody>
          <a:bodyPr>
            <a:noAutofit/>
          </a:bodyPr>
          <a:lstStyle/>
          <a:p>
            <a:pPr algn="ctr"/>
            <a:r>
              <a:rPr lang="es-CL" sz="2400" dirty="0"/>
              <a:t>CLASIFICACÍON DEL  NARRADOR SEGÚN EL </a:t>
            </a:r>
            <a:r>
              <a:rPr lang="es-CL" sz="2400" b="1" dirty="0">
                <a:solidFill>
                  <a:srgbClr val="FF0000"/>
                </a:solidFill>
              </a:rPr>
              <a:t>PUNTO DE VISTA </a:t>
            </a:r>
            <a:r>
              <a:rPr lang="es-CL" sz="2400" dirty="0"/>
              <a:t>DESDE EL CUAL RELATE:</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758325086"/>
              </p:ext>
            </p:extLst>
          </p:nvPr>
        </p:nvGraphicFramePr>
        <p:xfrm>
          <a:off x="323528" y="1772816"/>
          <a:ext cx="842493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83738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304752003"/>
              </p:ext>
            </p:extLst>
          </p:nvPr>
        </p:nvGraphicFramePr>
        <p:xfrm>
          <a:off x="1115616" y="2060848"/>
          <a:ext cx="6777037" cy="3508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367696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144032576"/>
              </p:ext>
            </p:extLst>
          </p:nvPr>
        </p:nvGraphicFramePr>
        <p:xfrm>
          <a:off x="1042988" y="764704"/>
          <a:ext cx="6777037" cy="5067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468522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465323778"/>
              </p:ext>
            </p:extLst>
          </p:nvPr>
        </p:nvGraphicFramePr>
        <p:xfrm>
          <a:off x="683568" y="692696"/>
          <a:ext cx="784887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28653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Organic</Template>
  <TotalTime>978</TotalTime>
  <Words>1887</Words>
  <Application>Microsoft Office PowerPoint</Application>
  <PresentationFormat>Presentación en pantalla (4:3)</PresentationFormat>
  <Paragraphs>146</Paragraphs>
  <Slides>30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30</vt:i4>
      </vt:variant>
    </vt:vector>
  </HeadingPairs>
  <TitlesOfParts>
    <vt:vector size="33" baseType="lpstr">
      <vt:lpstr>Century Gothic</vt:lpstr>
      <vt:lpstr>Wingdings 2</vt:lpstr>
      <vt:lpstr>Austin</vt:lpstr>
      <vt:lpstr> GÉNERO NARRATIVO</vt:lpstr>
      <vt:lpstr>EL GÉNERO NARRATIVO</vt:lpstr>
      <vt:lpstr>EXISTEN 5 TIPOS DE TEXTOS NARRATIVOS QUE CONSIDERAREMOS RELEVANTES:</vt:lpstr>
      <vt:lpstr>Presentación de PowerPoint</vt:lpstr>
      <vt:lpstr>Concentrémonos en el NARRADOR</vt:lpstr>
      <vt:lpstr>CLASIFICACÍON DEL  NARRADOR SEGÚN EL PUNTO DE VISTA DESDE EL CUAL RELATE:</vt:lpstr>
      <vt:lpstr>Presentación de PowerPoint</vt:lpstr>
      <vt:lpstr>Presentación de PowerPoint</vt:lpstr>
      <vt:lpstr>Presentación de PowerPoint</vt:lpstr>
      <vt:lpstr>Presentación de PowerPoint</vt:lpstr>
      <vt:lpstr>Presentación de PowerPoint</vt:lpstr>
      <vt:lpstr>Presentación de PowerPoint</vt:lpstr>
      <vt:lpstr>ESTILOS NARRATIVOS:</vt:lpstr>
      <vt:lpstr>Ejemplo Estilo directo:</vt:lpstr>
      <vt:lpstr>Ejemplo estilo indirecto:</vt:lpstr>
      <vt:lpstr>Ejemplo de estilo indirecto libre:</vt:lpstr>
      <vt:lpstr>La obra narrativa consta de:</vt:lpstr>
      <vt:lpstr>Personajes :</vt:lpstr>
      <vt:lpstr>Presentación de PowerPoint</vt:lpstr>
      <vt:lpstr>EL AMBIENTE EN LA OBRA NARRATIVA</vt:lpstr>
      <vt:lpstr>Presentación de PowerPoint</vt:lpstr>
      <vt:lpstr>ÁMBIENTE FÍSICO:</vt:lpstr>
      <vt:lpstr>AMBIENTE PSICOLÓGICO</vt:lpstr>
      <vt:lpstr>AMBIENTE SOCIAL:</vt:lpstr>
      <vt:lpstr>CLASIFICACIÓN DEL TIEMPO EN LA OBRA NARRATIVA:</vt:lpstr>
      <vt:lpstr>TIEMPO DE LA HISTORIA</vt:lpstr>
      <vt:lpstr>PARTE DE LA HISTORIA QUE SE QUIERE PRIVILEGIAR:</vt:lpstr>
      <vt:lpstr>TIEMPO DEL RELATO:</vt:lpstr>
      <vt:lpstr>Tiempo referencial histórico: </vt:lpstr>
      <vt:lpstr>ACCIÓN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REPASO GÉNERO NARRATIVO</dc:title>
  <dc:creator>Hector</dc:creator>
  <cp:lastModifiedBy>juanito2122</cp:lastModifiedBy>
  <cp:revision>42</cp:revision>
  <dcterms:created xsi:type="dcterms:W3CDTF">2014-05-04T22:34:17Z</dcterms:created>
  <dcterms:modified xsi:type="dcterms:W3CDTF">2020-05-11T23:49:33Z</dcterms:modified>
</cp:coreProperties>
</file>