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41" r:id="rId2"/>
    <p:sldId id="344" r:id="rId3"/>
    <p:sldId id="345" r:id="rId4"/>
    <p:sldId id="473" r:id="rId5"/>
    <p:sldId id="471" r:id="rId6"/>
    <p:sldId id="470" r:id="rId7"/>
    <p:sldId id="472" r:id="rId8"/>
    <p:sldId id="474" r:id="rId9"/>
    <p:sldId id="475" r:id="rId10"/>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48">
          <p15:clr>
            <a:srgbClr val="A4A3A4"/>
          </p15:clr>
        </p15:guide>
        <p15:guide id="2" pos="76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5270"/>
    <a:srgbClr val="1F2C3C"/>
    <a:srgbClr val="EB332C"/>
    <a:srgbClr val="613D9C"/>
    <a:srgbClr val="203D53"/>
    <a:srgbClr val="1E3453"/>
    <a:srgbClr val="497492"/>
    <a:srgbClr val="4D6D92"/>
    <a:srgbClr val="A8D709"/>
    <a:srgbClr val="1926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8" autoAdjust="0"/>
    <p:restoredTop sz="99361" autoAdjust="0"/>
  </p:normalViewPr>
  <p:slideViewPr>
    <p:cSldViewPr snapToObjects="1" showGuides="1">
      <p:cViewPr varScale="1">
        <p:scale>
          <a:sx n="43" d="100"/>
          <a:sy n="43" d="100"/>
        </p:scale>
        <p:origin x="624" y="86"/>
      </p:cViewPr>
      <p:guideLst>
        <p:guide orient="horz" pos="8448"/>
        <p:guide pos="7681"/>
      </p:guideLst>
    </p:cSldViewPr>
  </p:slideViewPr>
  <p:notesTextViewPr>
    <p:cViewPr>
      <p:scale>
        <a:sx n="100" d="100"/>
        <a:sy n="100" d="100"/>
      </p:scale>
      <p:origin x="0" y="0"/>
    </p:cViewPr>
  </p:notesTextViewPr>
  <p:sorterViewPr>
    <p:cViewPr>
      <p:scale>
        <a:sx n="24" d="100"/>
        <a:sy n="2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E31EDE-17CF-D746-B83B-FEE41F000DF3}" type="datetimeFigureOut">
              <a:rPr lang="en-US" smtClean="0"/>
              <a:t>5/26/2020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20672-5196-0B4F-93AE-044FFF107570}" type="slidenum">
              <a:rPr lang="en-US" smtClean="0"/>
              <a:t>‹Nº›</a:t>
            </a:fld>
            <a:endParaRPr lang="en-US"/>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6A9F3C-04AF-8847-8AD8-CAC892C2E245}" type="datetimeFigureOut">
              <a:rPr lang="en-US" smtClean="0"/>
              <a:t>5/26/2020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7CB07-0039-4545-92EA-48E12138E514}" type="slidenum">
              <a:rPr lang="en-US" smtClean="0"/>
              <a:t>‹Nº›</a:t>
            </a:fld>
            <a:endParaRPr lang="en-US"/>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F28C10-7E27-614A-8DD2-9123C53C4148}" type="slidenum">
              <a:rPr lang="en-US" smtClean="0"/>
              <a:t>3</a:t>
            </a:fld>
            <a:endParaRPr lang="en-US" dirty="0"/>
          </a:p>
        </p:txBody>
      </p:sp>
    </p:spTree>
    <p:extLst>
      <p:ext uri="{BB962C8B-B14F-4D97-AF65-F5344CB8AC3E}">
        <p14:creationId xmlns:p14="http://schemas.microsoft.com/office/powerpoint/2010/main" val="499065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F28C10-7E27-614A-8DD2-9123C53C4148}" type="slidenum">
              <a:rPr lang="en-US" smtClean="0"/>
              <a:t>8</a:t>
            </a:fld>
            <a:endParaRPr lang="en-US" dirty="0"/>
          </a:p>
        </p:txBody>
      </p:sp>
    </p:spTree>
    <p:extLst>
      <p:ext uri="{BB962C8B-B14F-4D97-AF65-F5344CB8AC3E}">
        <p14:creationId xmlns:p14="http://schemas.microsoft.com/office/powerpoint/2010/main" val="49906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24387175" cy="13716000"/>
          </a:xfrm>
        </p:spPr>
        <p:txBody>
          <a:bodyPr>
            <a:normAutofit/>
          </a:bodyPr>
          <a:lstStyle>
            <a:lvl1pPr>
              <a:defRPr sz="3200" baseline="0"/>
            </a:lvl1pPr>
          </a:lstStyle>
          <a:p>
            <a:r>
              <a:rPr lang="en-US" dirty="0"/>
              <a:t>Drag your picture here and Send to back</a:t>
            </a:r>
          </a:p>
        </p:txBody>
      </p:sp>
    </p:spTree>
    <p:extLst>
      <p:ext uri="{BB962C8B-B14F-4D97-AF65-F5344CB8AC3E}">
        <p14:creationId xmlns:p14="http://schemas.microsoft.com/office/powerpoint/2010/main" val="379893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52271" y="3852333"/>
            <a:ext cx="3467553" cy="3467099"/>
          </a:xfrm>
          <a:prstGeom prst="ellipse">
            <a:avLst/>
          </a:prstGeom>
        </p:spPr>
        <p:txBody>
          <a:bodyPr>
            <a:normAutofit/>
          </a:bodyPr>
          <a:lstStyle>
            <a:lvl1pPr>
              <a:defRPr sz="2400"/>
            </a:lvl1pPr>
          </a:lstStyle>
          <a:p>
            <a:endParaRPr lang="en-US"/>
          </a:p>
        </p:txBody>
      </p:sp>
      <p:sp>
        <p:nvSpPr>
          <p:cNvPr id="7" name="Oval 6"/>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9"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‹Nº›</a:t>
            </a:fld>
            <a:endParaRPr lang="en-US" dirty="0"/>
          </a:p>
        </p:txBody>
      </p:sp>
    </p:spTree>
    <p:extLst>
      <p:ext uri="{BB962C8B-B14F-4D97-AF65-F5344CB8AC3E}">
        <p14:creationId xmlns:p14="http://schemas.microsoft.com/office/powerpoint/2010/main" val="2732066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bout Us 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52271" y="3852333"/>
            <a:ext cx="3467553" cy="3467099"/>
          </a:xfrm>
          <a:prstGeom prst="ellipse">
            <a:avLst/>
          </a:prstGeom>
        </p:spPr>
        <p:txBody>
          <a:bodyPr>
            <a:normAutofit/>
          </a:bodyPr>
          <a:lstStyle>
            <a:lvl1pPr>
              <a:defRPr sz="2400"/>
            </a:lvl1pPr>
          </a:lstStyle>
          <a:p>
            <a:endParaRPr lang="en-US"/>
          </a:p>
        </p:txBody>
      </p:sp>
      <p:sp>
        <p:nvSpPr>
          <p:cNvPr id="7" name="Oval 6"/>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9"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‹Nº›</a:t>
            </a:fld>
            <a:endParaRPr lang="en-US" dirty="0"/>
          </a:p>
        </p:txBody>
      </p:sp>
    </p:spTree>
    <p:extLst>
      <p:ext uri="{BB962C8B-B14F-4D97-AF65-F5344CB8AC3E}">
        <p14:creationId xmlns:p14="http://schemas.microsoft.com/office/powerpoint/2010/main" val="53083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out Title">
    <p:spTree>
      <p:nvGrpSpPr>
        <p:cNvPr id="1" name=""/>
        <p:cNvGrpSpPr/>
        <p:nvPr/>
      </p:nvGrpSpPr>
      <p:grpSpPr>
        <a:xfrm>
          <a:off x="0" y="0"/>
          <a:ext cx="0" cy="0"/>
          <a:chOff x="0" y="0"/>
          <a:chExt cx="0" cy="0"/>
        </a:xfrm>
      </p:grpSpPr>
      <p:sp>
        <p:nvSpPr>
          <p:cNvPr id="7" name="Oval 6"/>
          <p:cNvSpPr>
            <a:spLocks noChangeAspect="1"/>
          </p:cNvSpPr>
          <p:nvPr userDrawn="1"/>
        </p:nvSpPr>
        <p:spPr>
          <a:xfrm>
            <a:off x="22764422" y="775128"/>
            <a:ext cx="690154" cy="69006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6"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‹Nº›</a:t>
            </a:fld>
            <a:endParaRPr lang="en-US" dirty="0"/>
          </a:p>
        </p:txBody>
      </p:sp>
    </p:spTree>
    <p:extLst>
      <p:ext uri="{BB962C8B-B14F-4D97-AF65-F5344CB8AC3E}">
        <p14:creationId xmlns:p14="http://schemas.microsoft.com/office/powerpoint/2010/main" val="124953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0" name="Oval 39"/>
          <p:cNvSpPr>
            <a:spLocks noChangeAspect="1"/>
          </p:cNvSpPr>
          <p:nvPr userDrawn="1"/>
        </p:nvSpPr>
        <p:spPr>
          <a:xfrm>
            <a:off x="22764422" y="775128"/>
            <a:ext cx="690154" cy="690064"/>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41"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‹Nº›</a:t>
            </a:fld>
            <a:endParaRPr lang="en-US" dirty="0"/>
          </a:p>
        </p:txBody>
      </p:sp>
    </p:spTree>
    <p:extLst>
      <p:ext uri="{BB962C8B-B14F-4D97-AF65-F5344CB8AC3E}">
        <p14:creationId xmlns:p14="http://schemas.microsoft.com/office/powerpoint/2010/main" val="32636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2219145" y="4038600"/>
            <a:ext cx="4267756" cy="4267200"/>
          </a:xfrm>
          <a:prstGeom prst="rect">
            <a:avLst/>
          </a:prstGeom>
        </p:spPr>
        <p:txBody>
          <a:bodyPr>
            <a:normAutofit/>
          </a:bodyPr>
          <a:lstStyle>
            <a:lvl1pPr>
              <a:defRPr sz="3200"/>
            </a:lvl1pPr>
          </a:lstStyle>
          <a:p>
            <a:endParaRPr lang="en-US"/>
          </a:p>
        </p:txBody>
      </p:sp>
      <p:sp>
        <p:nvSpPr>
          <p:cNvPr id="18" name="Picture Placeholder 22"/>
          <p:cNvSpPr>
            <a:spLocks noGrp="1"/>
          </p:cNvSpPr>
          <p:nvPr>
            <p:ph type="pic" sz="quarter" idx="16"/>
          </p:nvPr>
        </p:nvSpPr>
        <p:spPr>
          <a:xfrm>
            <a:off x="7316152" y="4038600"/>
            <a:ext cx="4267756" cy="4267200"/>
          </a:xfrm>
          <a:prstGeom prst="rect">
            <a:avLst/>
          </a:prstGeom>
        </p:spPr>
        <p:txBody>
          <a:bodyPr>
            <a:normAutofit/>
          </a:bodyPr>
          <a:lstStyle>
            <a:lvl1pPr>
              <a:defRPr sz="3200"/>
            </a:lvl1pPr>
          </a:lstStyle>
          <a:p>
            <a:endParaRPr lang="en-US"/>
          </a:p>
        </p:txBody>
      </p:sp>
      <p:sp>
        <p:nvSpPr>
          <p:cNvPr id="19" name="Picture Placeholder 22"/>
          <p:cNvSpPr>
            <a:spLocks noGrp="1"/>
          </p:cNvSpPr>
          <p:nvPr>
            <p:ph type="pic" sz="quarter" idx="17"/>
          </p:nvPr>
        </p:nvSpPr>
        <p:spPr>
          <a:xfrm>
            <a:off x="12193587" y="4038600"/>
            <a:ext cx="4267756" cy="4267200"/>
          </a:xfrm>
          <a:prstGeom prst="rect">
            <a:avLst/>
          </a:prstGeom>
        </p:spPr>
        <p:txBody>
          <a:bodyPr>
            <a:normAutofit/>
          </a:bodyPr>
          <a:lstStyle>
            <a:lvl1pPr>
              <a:defRPr sz="3200"/>
            </a:lvl1pPr>
          </a:lstStyle>
          <a:p>
            <a:endParaRPr lang="en-US"/>
          </a:p>
        </p:txBody>
      </p:sp>
      <p:sp>
        <p:nvSpPr>
          <p:cNvPr id="20" name="Picture Placeholder 22"/>
          <p:cNvSpPr>
            <a:spLocks noGrp="1"/>
          </p:cNvSpPr>
          <p:nvPr>
            <p:ph type="pic" sz="quarter" idx="18"/>
          </p:nvPr>
        </p:nvSpPr>
        <p:spPr>
          <a:xfrm>
            <a:off x="17071022" y="4038600"/>
            <a:ext cx="4267756" cy="4267200"/>
          </a:xfrm>
          <a:prstGeom prst="rect">
            <a:avLst/>
          </a:prstGeom>
        </p:spPr>
        <p:txBody>
          <a:bodyPr>
            <a:normAutofit/>
          </a:bodyPr>
          <a:lstStyle>
            <a:lvl1pPr>
              <a:defRPr sz="3200"/>
            </a:lvl1pPr>
          </a:lstStyle>
          <a:p>
            <a:endParaRPr lang="en-US"/>
          </a:p>
        </p:txBody>
      </p:sp>
      <p:sp>
        <p:nvSpPr>
          <p:cNvPr id="37" name="Oval 36"/>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8"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‹Nº›</a:t>
            </a:fld>
            <a:endParaRPr lang="en-US" dirty="0"/>
          </a:p>
        </p:txBody>
      </p:sp>
    </p:spTree>
    <p:extLst>
      <p:ext uri="{BB962C8B-B14F-4D97-AF65-F5344CB8AC3E}">
        <p14:creationId xmlns:p14="http://schemas.microsoft.com/office/powerpoint/2010/main" val="16480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2812875" y="3574112"/>
            <a:ext cx="6332712" cy="6331888"/>
          </a:xfrm>
          <a:prstGeom prst="rect">
            <a:avLst/>
          </a:prstGeom>
        </p:spPr>
        <p:txBody>
          <a:bodyPr>
            <a:normAutofit/>
          </a:bodyPr>
          <a:lstStyle>
            <a:lvl1pPr>
              <a:defRPr sz="3200"/>
            </a:lvl1pPr>
          </a:lstStyle>
          <a:p>
            <a:endParaRPr lang="en-US"/>
          </a:p>
        </p:txBody>
      </p:sp>
      <p:sp>
        <p:nvSpPr>
          <p:cNvPr id="31" name="Oval 30"/>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2"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‹Nº›</a:t>
            </a:fld>
            <a:endParaRPr lang="en-US" dirty="0"/>
          </a:p>
        </p:txBody>
      </p:sp>
    </p:spTree>
    <p:extLst>
      <p:ext uri="{BB962C8B-B14F-4D97-AF65-F5344CB8AC3E}">
        <p14:creationId xmlns:p14="http://schemas.microsoft.com/office/powerpoint/2010/main" val="26595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18" name="Picture Placeholder 13"/>
          <p:cNvSpPr>
            <a:spLocks noGrp="1"/>
          </p:cNvSpPr>
          <p:nvPr>
            <p:ph type="pic" sz="quarter" idx="10"/>
          </p:nvPr>
        </p:nvSpPr>
        <p:spPr>
          <a:xfrm>
            <a:off x="2576930" y="312197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0" name="Picture Placeholder 13"/>
          <p:cNvSpPr>
            <a:spLocks noGrp="1"/>
          </p:cNvSpPr>
          <p:nvPr>
            <p:ph type="pic" sz="quarter" idx="15"/>
          </p:nvPr>
        </p:nvSpPr>
        <p:spPr>
          <a:xfrm>
            <a:off x="12130030" y="3132309"/>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26" name="Picture Placeholder 13"/>
          <p:cNvSpPr>
            <a:spLocks noGrp="1"/>
          </p:cNvSpPr>
          <p:nvPr>
            <p:ph type="pic" sz="quarter" idx="16"/>
          </p:nvPr>
        </p:nvSpPr>
        <p:spPr>
          <a:xfrm>
            <a:off x="16906580" y="3142498"/>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7" name="Picture Placeholder 13"/>
          <p:cNvSpPr>
            <a:spLocks noGrp="1"/>
          </p:cNvSpPr>
          <p:nvPr>
            <p:ph type="pic" sz="quarter" idx="17"/>
          </p:nvPr>
        </p:nvSpPr>
        <p:spPr>
          <a:xfrm>
            <a:off x="2576930" y="794241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28" name="Picture Placeholder 13"/>
          <p:cNvSpPr>
            <a:spLocks noGrp="1"/>
          </p:cNvSpPr>
          <p:nvPr>
            <p:ph type="pic" sz="quarter" idx="18"/>
          </p:nvPr>
        </p:nvSpPr>
        <p:spPr>
          <a:xfrm>
            <a:off x="7353480" y="794241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29" name="Picture Placeholder 13"/>
          <p:cNvSpPr>
            <a:spLocks noGrp="1"/>
          </p:cNvSpPr>
          <p:nvPr>
            <p:ph type="pic" sz="quarter" idx="19"/>
          </p:nvPr>
        </p:nvSpPr>
        <p:spPr>
          <a:xfrm>
            <a:off x="12130030" y="7921887"/>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30" name="Picture Placeholder 13"/>
          <p:cNvSpPr>
            <a:spLocks noGrp="1"/>
          </p:cNvSpPr>
          <p:nvPr>
            <p:ph type="pic" sz="quarter" idx="20"/>
          </p:nvPr>
        </p:nvSpPr>
        <p:spPr>
          <a:xfrm>
            <a:off x="16906580" y="7921887"/>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dirty="0"/>
          </a:p>
        </p:txBody>
      </p:sp>
      <p:sp>
        <p:nvSpPr>
          <p:cNvPr id="32" name="Picture Placeholder 13"/>
          <p:cNvSpPr>
            <a:spLocks noGrp="1"/>
          </p:cNvSpPr>
          <p:nvPr>
            <p:ph type="pic" sz="quarter" idx="21"/>
          </p:nvPr>
        </p:nvSpPr>
        <p:spPr>
          <a:xfrm>
            <a:off x="7353480" y="3121973"/>
            <a:ext cx="4635425" cy="4630587"/>
          </a:xfrm>
          <a:effectLst/>
        </p:spPr>
        <p:txBody>
          <a:bodyPr rtlCol="0">
            <a:normAutofit/>
          </a:bodyPr>
          <a:lstStyle>
            <a:lvl1pPr marL="0" indent="0">
              <a:buNone/>
              <a:defRPr sz="3600">
                <a:ln>
                  <a:noFill/>
                </a:ln>
                <a:solidFill>
                  <a:schemeClr val="tx2"/>
                </a:solidFill>
                <a:latin typeface="Source Sans Pro ExtraLight"/>
                <a:cs typeface="Source Sans Pro ExtraLight"/>
              </a:defRPr>
            </a:lvl1pPr>
          </a:lstStyle>
          <a:p>
            <a:pPr lvl="0"/>
            <a:endParaRPr lang="en-US" noProof="0"/>
          </a:p>
        </p:txBody>
      </p:sp>
      <p:sp>
        <p:nvSpPr>
          <p:cNvPr id="33" name="Oval 32"/>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34"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‹Nº›</a:t>
            </a:fld>
            <a:endParaRPr lang="en-US" dirty="0"/>
          </a:p>
        </p:txBody>
      </p:sp>
    </p:spTree>
    <p:extLst>
      <p:ext uri="{BB962C8B-B14F-4D97-AF65-F5344CB8AC3E}">
        <p14:creationId xmlns:p14="http://schemas.microsoft.com/office/powerpoint/2010/main" val="29522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8"/>
                                        </p:tgtEl>
                                        <p:attrNameLst>
                                          <p:attrName>style.visibility</p:attrName>
                                        </p:attrNameLst>
                                      </p:cBhvr>
                                      <p:to>
                                        <p:strVal val="visible"/>
                                      </p:to>
                                    </p:set>
                                    <p:anim calcmode="lin" valueType="num">
                                      <p:cBhvr>
                                        <p:cTn id="19" dur="400" fill="hold"/>
                                        <p:tgtEl>
                                          <p:spTgt spid="28"/>
                                        </p:tgtEl>
                                        <p:attrNameLst>
                                          <p:attrName>ppt_w</p:attrName>
                                        </p:attrNameLst>
                                      </p:cBhvr>
                                      <p:tavLst>
                                        <p:tav tm="0">
                                          <p:val>
                                            <p:fltVal val="0"/>
                                          </p:val>
                                        </p:tav>
                                        <p:tav tm="100000">
                                          <p:val>
                                            <p:strVal val="#ppt_w"/>
                                          </p:val>
                                        </p:tav>
                                      </p:tavLst>
                                    </p:anim>
                                    <p:anim calcmode="lin" valueType="num">
                                      <p:cBhvr>
                                        <p:cTn id="20" dur="400" fill="hold"/>
                                        <p:tgtEl>
                                          <p:spTgt spid="28"/>
                                        </p:tgtEl>
                                        <p:attrNameLst>
                                          <p:attrName>ppt_h</p:attrName>
                                        </p:attrNameLst>
                                      </p:cBhvr>
                                      <p:tavLst>
                                        <p:tav tm="0">
                                          <p:val>
                                            <p:fltVal val="0"/>
                                          </p:val>
                                        </p:tav>
                                        <p:tav tm="100000">
                                          <p:val>
                                            <p:strVal val="#ppt_h"/>
                                          </p:val>
                                        </p:tav>
                                      </p:tavLst>
                                    </p:anim>
                                    <p:animEffect transition="in" filter="fade">
                                      <p:cBhvr>
                                        <p:cTn id="21" dur="400"/>
                                        <p:tgtEl>
                                          <p:spTgt spid="2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0"/>
                                        </p:tgtEl>
                                        <p:attrNameLst>
                                          <p:attrName>style.visibility</p:attrName>
                                        </p:attrNameLst>
                                      </p:cBhvr>
                                      <p:to>
                                        <p:strVal val="visible"/>
                                      </p:to>
                                    </p:set>
                                    <p:anim calcmode="lin" valueType="num">
                                      <p:cBhvr>
                                        <p:cTn id="25" dur="400" fill="hold"/>
                                        <p:tgtEl>
                                          <p:spTgt spid="20"/>
                                        </p:tgtEl>
                                        <p:attrNameLst>
                                          <p:attrName>ppt_w</p:attrName>
                                        </p:attrNameLst>
                                      </p:cBhvr>
                                      <p:tavLst>
                                        <p:tav tm="0">
                                          <p:val>
                                            <p:fltVal val="0"/>
                                          </p:val>
                                        </p:tav>
                                        <p:tav tm="100000">
                                          <p:val>
                                            <p:strVal val="#ppt_w"/>
                                          </p:val>
                                        </p:tav>
                                      </p:tavLst>
                                    </p:anim>
                                    <p:anim calcmode="lin" valueType="num">
                                      <p:cBhvr>
                                        <p:cTn id="26" dur="400" fill="hold"/>
                                        <p:tgtEl>
                                          <p:spTgt spid="20"/>
                                        </p:tgtEl>
                                        <p:attrNameLst>
                                          <p:attrName>ppt_h</p:attrName>
                                        </p:attrNameLst>
                                      </p:cBhvr>
                                      <p:tavLst>
                                        <p:tav tm="0">
                                          <p:val>
                                            <p:fltVal val="0"/>
                                          </p:val>
                                        </p:tav>
                                        <p:tav tm="100000">
                                          <p:val>
                                            <p:strVal val="#ppt_h"/>
                                          </p:val>
                                        </p:tav>
                                      </p:tavLst>
                                    </p:anim>
                                    <p:animEffect transition="in" filter="fade">
                                      <p:cBhvr>
                                        <p:cTn id="27" dur="400"/>
                                        <p:tgtEl>
                                          <p:spTgt spid="20"/>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9"/>
                                        </p:tgtEl>
                                        <p:attrNameLst>
                                          <p:attrName>style.visibility</p:attrName>
                                        </p:attrNameLst>
                                      </p:cBhvr>
                                      <p:to>
                                        <p:strVal val="visible"/>
                                      </p:to>
                                    </p:set>
                                    <p:anim calcmode="lin" valueType="num">
                                      <p:cBhvr>
                                        <p:cTn id="31" dur="400" fill="hold"/>
                                        <p:tgtEl>
                                          <p:spTgt spid="29"/>
                                        </p:tgtEl>
                                        <p:attrNameLst>
                                          <p:attrName>ppt_w</p:attrName>
                                        </p:attrNameLst>
                                      </p:cBhvr>
                                      <p:tavLst>
                                        <p:tav tm="0">
                                          <p:val>
                                            <p:fltVal val="0"/>
                                          </p:val>
                                        </p:tav>
                                        <p:tav tm="100000">
                                          <p:val>
                                            <p:strVal val="#ppt_w"/>
                                          </p:val>
                                        </p:tav>
                                      </p:tavLst>
                                    </p:anim>
                                    <p:anim calcmode="lin" valueType="num">
                                      <p:cBhvr>
                                        <p:cTn id="32" dur="400" fill="hold"/>
                                        <p:tgtEl>
                                          <p:spTgt spid="29"/>
                                        </p:tgtEl>
                                        <p:attrNameLst>
                                          <p:attrName>ppt_h</p:attrName>
                                        </p:attrNameLst>
                                      </p:cBhvr>
                                      <p:tavLst>
                                        <p:tav tm="0">
                                          <p:val>
                                            <p:fltVal val="0"/>
                                          </p:val>
                                        </p:tav>
                                        <p:tav tm="100000">
                                          <p:val>
                                            <p:strVal val="#ppt_h"/>
                                          </p:val>
                                        </p:tav>
                                      </p:tavLst>
                                    </p:anim>
                                    <p:animEffect transition="in" filter="fade">
                                      <p:cBhvr>
                                        <p:cTn id="33" dur="400"/>
                                        <p:tgtEl>
                                          <p:spTgt spid="2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6"/>
                                        </p:tgtEl>
                                        <p:attrNameLst>
                                          <p:attrName>style.visibility</p:attrName>
                                        </p:attrNameLst>
                                      </p:cBhvr>
                                      <p:to>
                                        <p:strVal val="visible"/>
                                      </p:to>
                                    </p:set>
                                    <p:anim calcmode="lin" valueType="num">
                                      <p:cBhvr>
                                        <p:cTn id="37" dur="400" fill="hold"/>
                                        <p:tgtEl>
                                          <p:spTgt spid="26"/>
                                        </p:tgtEl>
                                        <p:attrNameLst>
                                          <p:attrName>ppt_w</p:attrName>
                                        </p:attrNameLst>
                                      </p:cBhvr>
                                      <p:tavLst>
                                        <p:tav tm="0">
                                          <p:val>
                                            <p:fltVal val="0"/>
                                          </p:val>
                                        </p:tav>
                                        <p:tav tm="100000">
                                          <p:val>
                                            <p:strVal val="#ppt_w"/>
                                          </p:val>
                                        </p:tav>
                                      </p:tavLst>
                                    </p:anim>
                                    <p:anim calcmode="lin" valueType="num">
                                      <p:cBhvr>
                                        <p:cTn id="38" dur="400" fill="hold"/>
                                        <p:tgtEl>
                                          <p:spTgt spid="26"/>
                                        </p:tgtEl>
                                        <p:attrNameLst>
                                          <p:attrName>ppt_h</p:attrName>
                                        </p:attrNameLst>
                                      </p:cBhvr>
                                      <p:tavLst>
                                        <p:tav tm="0">
                                          <p:val>
                                            <p:fltVal val="0"/>
                                          </p:val>
                                        </p:tav>
                                        <p:tav tm="100000">
                                          <p:val>
                                            <p:strVal val="#ppt_h"/>
                                          </p:val>
                                        </p:tav>
                                      </p:tavLst>
                                    </p:anim>
                                    <p:animEffect transition="in" filter="fade">
                                      <p:cBhvr>
                                        <p:cTn id="39" dur="400"/>
                                        <p:tgtEl>
                                          <p:spTgt spid="26"/>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30"/>
                                        </p:tgtEl>
                                        <p:attrNameLst>
                                          <p:attrName>style.visibility</p:attrName>
                                        </p:attrNameLst>
                                      </p:cBhvr>
                                      <p:to>
                                        <p:strVal val="visible"/>
                                      </p:to>
                                    </p:set>
                                    <p:anim calcmode="lin" valueType="num">
                                      <p:cBhvr>
                                        <p:cTn id="43" dur="400" fill="hold"/>
                                        <p:tgtEl>
                                          <p:spTgt spid="30"/>
                                        </p:tgtEl>
                                        <p:attrNameLst>
                                          <p:attrName>ppt_w</p:attrName>
                                        </p:attrNameLst>
                                      </p:cBhvr>
                                      <p:tavLst>
                                        <p:tav tm="0">
                                          <p:val>
                                            <p:fltVal val="0"/>
                                          </p:val>
                                        </p:tav>
                                        <p:tav tm="100000">
                                          <p:val>
                                            <p:strVal val="#ppt_w"/>
                                          </p:val>
                                        </p:tav>
                                      </p:tavLst>
                                    </p:anim>
                                    <p:anim calcmode="lin" valueType="num">
                                      <p:cBhvr>
                                        <p:cTn id="44" dur="400" fill="hold"/>
                                        <p:tgtEl>
                                          <p:spTgt spid="30"/>
                                        </p:tgtEl>
                                        <p:attrNameLst>
                                          <p:attrName>ppt_h</p:attrName>
                                        </p:attrNameLst>
                                      </p:cBhvr>
                                      <p:tavLst>
                                        <p:tav tm="0">
                                          <p:val>
                                            <p:fltVal val="0"/>
                                          </p:val>
                                        </p:tav>
                                        <p:tav tm="100000">
                                          <p:val>
                                            <p:strVal val="#ppt_h"/>
                                          </p:val>
                                        </p:tav>
                                      </p:tavLst>
                                    </p:anim>
                                    <p:animEffect transition="in" filter="fade">
                                      <p:cBhvr>
                                        <p:cTn id="45" dur="400"/>
                                        <p:tgtEl>
                                          <p:spTgt spid="3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2"/>
                                        </p:tgtEl>
                                        <p:attrNameLst>
                                          <p:attrName>style.visibility</p:attrName>
                                        </p:attrNameLst>
                                      </p:cBhvr>
                                      <p:to>
                                        <p:strVal val="visible"/>
                                      </p:to>
                                    </p:set>
                                    <p:anim calcmode="lin" valueType="num">
                                      <p:cBhvr>
                                        <p:cTn id="49" dur="400" fill="hold"/>
                                        <p:tgtEl>
                                          <p:spTgt spid="32"/>
                                        </p:tgtEl>
                                        <p:attrNameLst>
                                          <p:attrName>ppt_w</p:attrName>
                                        </p:attrNameLst>
                                      </p:cBhvr>
                                      <p:tavLst>
                                        <p:tav tm="0">
                                          <p:val>
                                            <p:fltVal val="0"/>
                                          </p:val>
                                        </p:tav>
                                        <p:tav tm="100000">
                                          <p:val>
                                            <p:strVal val="#ppt_w"/>
                                          </p:val>
                                        </p:tav>
                                      </p:tavLst>
                                    </p:anim>
                                    <p:anim calcmode="lin" valueType="num">
                                      <p:cBhvr>
                                        <p:cTn id="50" dur="400" fill="hold"/>
                                        <p:tgtEl>
                                          <p:spTgt spid="32"/>
                                        </p:tgtEl>
                                        <p:attrNameLst>
                                          <p:attrName>ppt_h</p:attrName>
                                        </p:attrNameLst>
                                      </p:cBhvr>
                                      <p:tavLst>
                                        <p:tav tm="0">
                                          <p:val>
                                            <p:fltVal val="0"/>
                                          </p:val>
                                        </p:tav>
                                        <p:tav tm="100000">
                                          <p:val>
                                            <p:strVal val="#ppt_h"/>
                                          </p:val>
                                        </p:tav>
                                      </p:tavLst>
                                    </p:anim>
                                    <p:animEffect transition="in" filter="fade">
                                      <p:cBhvr>
                                        <p:cTn id="51"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6" grpId="0"/>
      <p:bldP spid="27" grpId="0"/>
      <p:bldP spid="28" grpId="0"/>
      <p:bldP spid="29" grpId="0"/>
      <p:bldP spid="30" grpId="0"/>
      <p:bldP spid="3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Phone 6 3x">
    <p:spTree>
      <p:nvGrpSpPr>
        <p:cNvPr id="1" name=""/>
        <p:cNvGrpSpPr/>
        <p:nvPr/>
      </p:nvGrpSpPr>
      <p:grpSpPr>
        <a:xfrm>
          <a:off x="0" y="0"/>
          <a:ext cx="0" cy="0"/>
          <a:chOff x="0" y="0"/>
          <a:chExt cx="0" cy="0"/>
        </a:xfrm>
      </p:grpSpPr>
      <p:sp>
        <p:nvSpPr>
          <p:cNvPr id="27" name="Picture Placeholder 16"/>
          <p:cNvSpPr>
            <a:spLocks noGrp="1"/>
          </p:cNvSpPr>
          <p:nvPr>
            <p:ph type="pic" sz="quarter" idx="10"/>
          </p:nvPr>
        </p:nvSpPr>
        <p:spPr>
          <a:xfrm>
            <a:off x="10154400" y="4109362"/>
            <a:ext cx="4041624" cy="7163108"/>
          </a:xfrm>
        </p:spPr>
        <p:txBody>
          <a:bodyPr>
            <a:normAutofit/>
          </a:bodyPr>
          <a:lstStyle>
            <a:lvl1pPr marL="0" indent="0">
              <a:buNone/>
              <a:defRPr sz="1300"/>
            </a:lvl1pPr>
          </a:lstStyle>
          <a:p>
            <a:endParaRPr lang="en-US"/>
          </a:p>
        </p:txBody>
      </p:sp>
      <p:sp>
        <p:nvSpPr>
          <p:cNvPr id="29" name="Picture Placeholder 16"/>
          <p:cNvSpPr>
            <a:spLocks noGrp="1"/>
          </p:cNvSpPr>
          <p:nvPr>
            <p:ph type="pic" sz="quarter" idx="11"/>
          </p:nvPr>
        </p:nvSpPr>
        <p:spPr>
          <a:xfrm>
            <a:off x="7887078" y="5181600"/>
            <a:ext cx="2020509" cy="5029200"/>
          </a:xfrm>
        </p:spPr>
        <p:txBody>
          <a:bodyPr>
            <a:normAutofit/>
          </a:bodyPr>
          <a:lstStyle>
            <a:lvl1pPr marL="0" indent="0">
              <a:buNone/>
              <a:defRPr sz="1300"/>
            </a:lvl1pPr>
          </a:lstStyle>
          <a:p>
            <a:endParaRPr lang="en-US" dirty="0"/>
          </a:p>
        </p:txBody>
      </p:sp>
      <p:sp>
        <p:nvSpPr>
          <p:cNvPr id="31" name="Picture Placeholder 16"/>
          <p:cNvSpPr>
            <a:spLocks noGrp="1"/>
          </p:cNvSpPr>
          <p:nvPr>
            <p:ph type="pic" sz="quarter" idx="12"/>
          </p:nvPr>
        </p:nvSpPr>
        <p:spPr>
          <a:xfrm>
            <a:off x="14403387" y="5181600"/>
            <a:ext cx="2020509" cy="5029200"/>
          </a:xfrm>
        </p:spPr>
        <p:txBody>
          <a:bodyPr>
            <a:normAutofit/>
          </a:bodyPr>
          <a:lstStyle>
            <a:lvl1pPr marL="0" indent="0">
              <a:buNone/>
              <a:defRPr sz="1300"/>
            </a:lvl1pPr>
          </a:lstStyle>
          <a:p>
            <a:endParaRPr lang="en-US" dirty="0"/>
          </a:p>
        </p:txBody>
      </p:sp>
      <p:sp>
        <p:nvSpPr>
          <p:cNvPr id="8" name="Oval 7"/>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9" name="Slide Number Placeholder 5"/>
          <p:cNvSpPr>
            <a:spLocks noGrp="1"/>
          </p:cNvSpPr>
          <p:nvPr>
            <p:ph type="sldNum" sz="quarter" idx="13"/>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‹Nº›</a:t>
            </a:fld>
            <a:endParaRPr lang="en-US" dirty="0"/>
          </a:p>
        </p:txBody>
      </p:sp>
    </p:spTree>
    <p:extLst>
      <p:ext uri="{BB962C8B-B14F-4D97-AF65-F5344CB8AC3E}">
        <p14:creationId xmlns:p14="http://schemas.microsoft.com/office/powerpoint/2010/main" val="247978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0"/>
            <a:ext cx="11736389" cy="13716000"/>
          </a:xfrm>
        </p:spPr>
        <p:txBody>
          <a:bodyPr>
            <a:normAutofit/>
          </a:bodyPr>
          <a:lstStyle>
            <a:lvl1pPr>
              <a:defRPr sz="3600"/>
            </a:lvl1pPr>
          </a:lstStyle>
          <a:p>
            <a:endParaRPr lang="en-US"/>
          </a:p>
        </p:txBody>
      </p:sp>
      <p:sp>
        <p:nvSpPr>
          <p:cNvPr id="6" name="Oval 5"/>
          <p:cNvSpPr>
            <a:spLocks noChangeAspect="1"/>
          </p:cNvSpPr>
          <p:nvPr userDrawn="1"/>
        </p:nvSpPr>
        <p:spPr>
          <a:xfrm>
            <a:off x="22764422" y="775128"/>
            <a:ext cx="690154" cy="6900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243852" tIns="121926" rIns="243852" bIns="121926" numCol="1" spcCol="0" rtlCol="0" fromWordArt="0" anchor="ctr" anchorCtr="0" forceAA="0" compatLnSpc="1">
            <a:prstTxWarp prst="textNoShape">
              <a:avLst/>
            </a:prstTxWarp>
            <a:noAutofit/>
          </a:bodyPr>
          <a:lstStyle/>
          <a:p>
            <a:pPr algn="ctr"/>
            <a:endParaRPr lang="en-US"/>
          </a:p>
        </p:txBody>
      </p:sp>
      <p:sp>
        <p:nvSpPr>
          <p:cNvPr id="7" name="Slide Number Placeholder 5"/>
          <p:cNvSpPr>
            <a:spLocks noGrp="1"/>
          </p:cNvSpPr>
          <p:nvPr>
            <p:ph type="sldNum" sz="quarter" idx="12"/>
          </p:nvPr>
        </p:nvSpPr>
        <p:spPr>
          <a:xfrm>
            <a:off x="22569633" y="712115"/>
            <a:ext cx="1065341" cy="730251"/>
          </a:xfrm>
        </p:spPr>
        <p:txBody>
          <a:bodyPr/>
          <a:lstStyle>
            <a:lvl1pPr algn="ctr">
              <a:defRPr sz="2400">
                <a:solidFill>
                  <a:schemeClr val="bg1"/>
                </a:solidFill>
                <a:latin typeface="Source Sans Pro ExtraLight"/>
                <a:cs typeface="Source Sans Pro ExtraLight"/>
              </a:defRPr>
            </a:lvl1pPr>
          </a:lstStyle>
          <a:p>
            <a:fld id="{9DF686B8-C880-FF40-96DC-14FF2413C34E}" type="slidenum">
              <a:rPr lang="en-US" smtClean="0"/>
              <a:pPr/>
              <a:t>‹Nº›</a:t>
            </a:fld>
            <a:endParaRPr lang="en-US" dirty="0"/>
          </a:p>
        </p:txBody>
      </p:sp>
    </p:spTree>
    <p:extLst>
      <p:ext uri="{BB962C8B-B14F-4D97-AF65-F5344CB8AC3E}">
        <p14:creationId xmlns:p14="http://schemas.microsoft.com/office/powerpoint/2010/main" val="3296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F2C3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7"/>
            <a:ext cx="21948458" cy="2286000"/>
          </a:xfrm>
          <a:prstGeom prst="rect">
            <a:avLst/>
          </a:prstGeom>
        </p:spPr>
        <p:txBody>
          <a:bodyPr vert="horz" lIns="243852" tIns="121926" rIns="243852" bIns="121926" rtlCol="0" anchor="ctr">
            <a:normAutofit/>
          </a:bodyPr>
          <a:lstStyle/>
          <a:p>
            <a:r>
              <a:rPr lang="en-US" dirty="0"/>
              <a:t>Click to edit Master title style</a:t>
            </a:r>
          </a:p>
        </p:txBody>
      </p:sp>
      <p:sp>
        <p:nvSpPr>
          <p:cNvPr id="3" name="Text Placeholder 2"/>
          <p:cNvSpPr>
            <a:spLocks noGrp="1"/>
          </p:cNvSpPr>
          <p:nvPr>
            <p:ph type="body" idx="1"/>
          </p:nvPr>
        </p:nvSpPr>
        <p:spPr>
          <a:xfrm>
            <a:off x="1219359" y="3200403"/>
            <a:ext cx="21948458" cy="9051925"/>
          </a:xfrm>
          <a:prstGeom prst="rect">
            <a:avLst/>
          </a:prstGeom>
        </p:spPr>
        <p:txBody>
          <a:bodyPr vert="horz" lIns="243852" tIns="121926" rIns="243852" bIns="12192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19359" y="12712701"/>
            <a:ext cx="5690341" cy="730251"/>
          </a:xfrm>
          <a:prstGeom prst="rect">
            <a:avLst/>
          </a:prstGeom>
        </p:spPr>
        <p:txBody>
          <a:bodyPr vert="horz" lIns="243852" tIns="121926" rIns="243852" bIns="121926" rtlCol="0" anchor="ctr"/>
          <a:lstStyle>
            <a:lvl1pPr algn="l">
              <a:defRPr sz="3200">
                <a:solidFill>
                  <a:schemeClr val="tx1">
                    <a:tint val="75000"/>
                  </a:schemeClr>
                </a:solidFill>
                <a:latin typeface="Source Sans Pro"/>
                <a:cs typeface="Source Sans Pro"/>
              </a:defRPr>
            </a:lvl1pPr>
          </a:lstStyle>
          <a:p>
            <a:endParaRPr lang="en-US"/>
          </a:p>
        </p:txBody>
      </p:sp>
      <p:sp>
        <p:nvSpPr>
          <p:cNvPr id="5" name="Footer Placeholder 4"/>
          <p:cNvSpPr>
            <a:spLocks noGrp="1"/>
          </p:cNvSpPr>
          <p:nvPr>
            <p:ph type="ftr" sz="quarter" idx="3"/>
          </p:nvPr>
        </p:nvSpPr>
        <p:spPr>
          <a:xfrm>
            <a:off x="8332285" y="12712701"/>
            <a:ext cx="7722605" cy="730251"/>
          </a:xfrm>
          <a:prstGeom prst="rect">
            <a:avLst/>
          </a:prstGeom>
        </p:spPr>
        <p:txBody>
          <a:bodyPr vert="horz" lIns="243852" tIns="121926" rIns="243852" bIns="121926" rtlCol="0" anchor="ctr"/>
          <a:lstStyle>
            <a:lvl1pPr algn="ctr">
              <a:defRPr sz="3200">
                <a:solidFill>
                  <a:schemeClr val="tx1">
                    <a:tint val="75000"/>
                  </a:schemeClr>
                </a:solidFill>
                <a:latin typeface="Source Sans Pro"/>
                <a:cs typeface="Source Sans Pro"/>
              </a:defRPr>
            </a:lvl1pPr>
          </a:lstStyle>
          <a:p>
            <a:endParaRPr lang="en-US"/>
          </a:p>
        </p:txBody>
      </p:sp>
      <p:sp>
        <p:nvSpPr>
          <p:cNvPr id="6" name="Slide Number Placeholder 5"/>
          <p:cNvSpPr>
            <a:spLocks noGrp="1"/>
          </p:cNvSpPr>
          <p:nvPr>
            <p:ph type="sldNum" sz="quarter" idx="4"/>
          </p:nvPr>
        </p:nvSpPr>
        <p:spPr>
          <a:xfrm>
            <a:off x="17477475" y="12712701"/>
            <a:ext cx="5690341" cy="730251"/>
          </a:xfrm>
          <a:prstGeom prst="rect">
            <a:avLst/>
          </a:prstGeom>
        </p:spPr>
        <p:txBody>
          <a:bodyPr vert="horz" lIns="243852" tIns="121926" rIns="243852" bIns="121926" rtlCol="0" anchor="ctr"/>
          <a:lstStyle>
            <a:lvl1pPr algn="r">
              <a:defRPr sz="3200">
                <a:solidFill>
                  <a:schemeClr val="tx1">
                    <a:tint val="75000"/>
                  </a:schemeClr>
                </a:solidFill>
                <a:latin typeface="Source Sans Pro"/>
                <a:cs typeface="Source Sans Pro"/>
              </a:defRPr>
            </a:lvl1pPr>
          </a:lstStyle>
          <a:p>
            <a:fld id="{9DF686B8-C880-FF40-96DC-14FF2413C34E}" type="slidenum">
              <a:rPr lang="en-US" smtClean="0"/>
              <a:pPr/>
              <a:t>‹Nº›</a:t>
            </a:fld>
            <a:endParaRPr lang="en-US"/>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49" r:id="rId3"/>
    <p:sldLayoutId id="2147483661" r:id="rId4"/>
    <p:sldLayoutId id="2147483662" r:id="rId5"/>
    <p:sldLayoutId id="2147483663" r:id="rId6"/>
    <p:sldLayoutId id="2147483669" r:id="rId7"/>
    <p:sldLayoutId id="2147483721" r:id="rId8"/>
    <p:sldLayoutId id="2147483679" r:id="rId9"/>
    <p:sldLayoutId id="2147483683"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1219261" rtl="0" eaLnBrk="1" latinLnBrk="0" hangingPunct="1">
        <a:spcBef>
          <a:spcPct val="0"/>
        </a:spcBef>
        <a:buNone/>
        <a:defRPr sz="7500" kern="1200">
          <a:solidFill>
            <a:schemeClr val="bg2"/>
          </a:solidFill>
          <a:latin typeface="Source Sans Pro ExtraLight"/>
          <a:ea typeface="+mj-ea"/>
          <a:cs typeface="Source Sans Pro ExtraLight"/>
        </a:defRPr>
      </a:lvl1pPr>
    </p:titleStyle>
    <p:bodyStyle>
      <a:lvl1pPr marL="0" indent="0" algn="l" defTabSz="1219261" rtl="0" eaLnBrk="1" latinLnBrk="0" hangingPunct="1">
        <a:spcBef>
          <a:spcPct val="20000"/>
        </a:spcBef>
        <a:buFont typeface="Arial"/>
        <a:buNone/>
        <a:defRPr sz="6400" kern="1200">
          <a:solidFill>
            <a:schemeClr val="tx2"/>
          </a:solidFill>
          <a:latin typeface="Source Sans Pro ExtraLight"/>
          <a:ea typeface="+mn-ea"/>
          <a:cs typeface="Source Sans Pro ExtraLight"/>
        </a:defRPr>
      </a:lvl1pPr>
      <a:lvl2pPr marL="1219261" indent="0" algn="l" defTabSz="1219261" rtl="0" eaLnBrk="1" latinLnBrk="0" hangingPunct="1">
        <a:spcBef>
          <a:spcPct val="20000"/>
        </a:spcBef>
        <a:buFont typeface="Arial"/>
        <a:buNone/>
        <a:defRPr sz="4800" kern="1200">
          <a:solidFill>
            <a:schemeClr val="tx2"/>
          </a:solidFill>
          <a:latin typeface="Source Sans Pro ExtraLight"/>
          <a:ea typeface="+mn-ea"/>
          <a:cs typeface="Source Sans Pro ExtraLight"/>
        </a:defRPr>
      </a:lvl2pPr>
      <a:lvl3pPr marL="2438522" indent="0" algn="l" defTabSz="1219261" rtl="0" eaLnBrk="1" latinLnBrk="0" hangingPunct="1">
        <a:spcBef>
          <a:spcPct val="20000"/>
        </a:spcBef>
        <a:buFont typeface="Arial"/>
        <a:buNone/>
        <a:defRPr sz="4300" kern="1200">
          <a:solidFill>
            <a:schemeClr val="tx2"/>
          </a:solidFill>
          <a:latin typeface="Source Sans Pro ExtraLight"/>
          <a:ea typeface="+mn-ea"/>
          <a:cs typeface="Source Sans Pro ExtraLight"/>
        </a:defRPr>
      </a:lvl3pPr>
      <a:lvl4pPr marL="3657783" indent="0" algn="l" defTabSz="1219261" rtl="0" eaLnBrk="1" latinLnBrk="0" hangingPunct="1">
        <a:spcBef>
          <a:spcPct val="20000"/>
        </a:spcBef>
        <a:buFont typeface="Arial"/>
        <a:buNone/>
        <a:defRPr sz="3700" kern="1200">
          <a:solidFill>
            <a:schemeClr val="tx2"/>
          </a:solidFill>
          <a:latin typeface="Source Sans Pro ExtraLight"/>
          <a:ea typeface="+mn-ea"/>
          <a:cs typeface="Source Sans Pro ExtraLight"/>
        </a:defRPr>
      </a:lvl4pPr>
      <a:lvl5pPr marL="4877044" indent="0" algn="l" defTabSz="1219261" rtl="0" eaLnBrk="1" latinLnBrk="0" hangingPunct="1">
        <a:spcBef>
          <a:spcPct val="20000"/>
        </a:spcBef>
        <a:buFont typeface="Arial"/>
        <a:buNone/>
        <a:defRPr sz="3700" kern="1200">
          <a:solidFill>
            <a:schemeClr val="tx2"/>
          </a:solidFill>
          <a:latin typeface="Source Sans Pro ExtraLight"/>
          <a:ea typeface="+mn-ea"/>
          <a:cs typeface="Source Sans Pro Extra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p:bodyStyle>
    <p:other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0.xml"/><Relationship Id="rId1" Type="http://schemas.openxmlformats.org/officeDocument/2006/relationships/video" Target="https://www.youtube.com/embed/7A2HaJjYfOA"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posición de imagen"/>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 b="7"/>
          <a:stretch>
            <a:fillRect/>
          </a:stretch>
        </p:blipFill>
        <p:spPr>
          <a:xfrm>
            <a:off x="0" y="24063"/>
            <a:ext cx="24387175" cy="12386542"/>
          </a:xfrm>
        </p:spPr>
      </p:pic>
      <p:sp>
        <p:nvSpPr>
          <p:cNvPr id="16" name="Rectangle 15"/>
          <p:cNvSpPr/>
          <p:nvPr/>
        </p:nvSpPr>
        <p:spPr>
          <a:xfrm>
            <a:off x="106314" y="-34206"/>
            <a:ext cx="24387176" cy="13750206"/>
          </a:xfrm>
          <a:prstGeom prst="rect">
            <a:avLst/>
          </a:prstGeom>
          <a:gradFill flip="none" rotWithShape="1">
            <a:gsLst>
              <a:gs pos="0">
                <a:schemeClr val="accent1">
                  <a:lumMod val="50000"/>
                  <a:alpha val="84000"/>
                </a:schemeClr>
              </a:gs>
              <a:gs pos="100000">
                <a:schemeClr val="accent2">
                  <a:alpha val="84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6446425" y="777766"/>
            <a:ext cx="11231880" cy="2940051"/>
          </a:xfrm>
          <a:prstGeom prst="rect">
            <a:avLst/>
          </a:prstGeom>
        </p:spPr>
        <p:txBody>
          <a:bodyPr vert="horz" lIns="243852" tIns="121926" rIns="243852" bIns="121926" rtlCol="0" anchor="ctr">
            <a:normAutofit/>
          </a:bodyPr>
          <a:lstStyle>
            <a:lvl1pPr algn="ctr" defTabSz="1219261" rtl="0" eaLnBrk="1" latinLnBrk="0" hangingPunct="1">
              <a:spcBef>
                <a:spcPct val="0"/>
              </a:spcBef>
              <a:buNone/>
              <a:defRPr sz="7500" kern="1200">
                <a:solidFill>
                  <a:schemeClr val="bg2"/>
                </a:solidFill>
                <a:latin typeface="Raleway ExtraBold"/>
                <a:ea typeface="+mj-ea"/>
                <a:cs typeface="Raleway ExtraBold"/>
              </a:defRPr>
            </a:lvl1pPr>
          </a:lstStyle>
          <a:p>
            <a:r>
              <a:rPr lang="en-US" sz="14400" b="1" dirty="0">
                <a:solidFill>
                  <a:schemeClr val="bg1"/>
                </a:solidFill>
                <a:latin typeface="Source Sans Pro"/>
                <a:cs typeface="Source Sans Pro"/>
              </a:rPr>
              <a:t>Unidad</a:t>
            </a:r>
          </a:p>
        </p:txBody>
      </p:sp>
      <p:sp>
        <p:nvSpPr>
          <p:cNvPr id="8" name="Rectangle 7"/>
          <p:cNvSpPr/>
          <p:nvPr/>
        </p:nvSpPr>
        <p:spPr>
          <a:xfrm>
            <a:off x="6446425" y="685800"/>
            <a:ext cx="11231880" cy="2940051"/>
          </a:xfrm>
          <a:prstGeom prst="rect">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ubtitle 2"/>
          <p:cNvSpPr txBox="1">
            <a:spLocks/>
          </p:cNvSpPr>
          <p:nvPr/>
        </p:nvSpPr>
        <p:spPr>
          <a:xfrm>
            <a:off x="2103626" y="4572000"/>
            <a:ext cx="19917478" cy="1105808"/>
          </a:xfrm>
          <a:prstGeom prst="rect">
            <a:avLst/>
          </a:prstGeom>
        </p:spPr>
        <p:txBody>
          <a:bodyPr vert="horz" lIns="243852" tIns="121926" rIns="243852" bIns="121926" rtlCol="0">
            <a:no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pPr algn="ctr"/>
            <a:r>
              <a:rPr lang="es-CL" sz="13800" dirty="0">
                <a:solidFill>
                  <a:srgbClr val="FFFF00"/>
                </a:solidFill>
                <a:latin typeface="Pristina" panose="03060402040406080204" pitchFamily="66" charset="0"/>
              </a:rPr>
              <a:t>Sobre la ausencia: exilio, migración</a:t>
            </a:r>
            <a:br>
              <a:rPr lang="es-CL" sz="13800" dirty="0">
                <a:solidFill>
                  <a:srgbClr val="FFFF00"/>
                </a:solidFill>
                <a:latin typeface="Pristina" panose="03060402040406080204" pitchFamily="66" charset="0"/>
              </a:rPr>
            </a:br>
            <a:r>
              <a:rPr lang="es-CL" sz="13800" dirty="0">
                <a:solidFill>
                  <a:srgbClr val="FFFF00"/>
                </a:solidFill>
                <a:latin typeface="Pristina" panose="03060402040406080204" pitchFamily="66" charset="0"/>
              </a:rPr>
              <a:t>e identidad (narrativa)</a:t>
            </a:r>
            <a:endParaRPr lang="en-US" sz="13800" dirty="0">
              <a:solidFill>
                <a:srgbClr val="FFFF00"/>
              </a:solidFill>
              <a:latin typeface="Pristina" panose="03060402040406080204" pitchFamily="66" charset="0"/>
              <a:cs typeface="Source Sans Pro ExtraLight"/>
            </a:endParaRPr>
          </a:p>
        </p:txBody>
      </p:sp>
    </p:spTree>
    <p:extLst>
      <p:ext uri="{BB962C8B-B14F-4D97-AF65-F5344CB8AC3E}">
        <p14:creationId xmlns:p14="http://schemas.microsoft.com/office/powerpoint/2010/main" val="339083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animBg="1"/>
      <p:bldP spid="1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1"/>
          <p:cNvSpPr txBox="1">
            <a:spLocks/>
          </p:cNvSpPr>
          <p:nvPr/>
        </p:nvSpPr>
        <p:spPr>
          <a:xfrm>
            <a:off x="1983713" y="7459951"/>
            <a:ext cx="6177239" cy="3768243"/>
          </a:xfrm>
          <a:prstGeom prst="rect">
            <a:avLst/>
          </a:prstGeom>
        </p:spPr>
        <p:txBody>
          <a:bodyPr vert="horz" lIns="243852" tIns="121926" rIns="243852" bIns="121926" rtlCol="0">
            <a:noAutofit/>
          </a:bodyPr>
          <a:lstStyle>
            <a:lvl1pPr marL="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lnSpc>
                <a:spcPct val="90000"/>
              </a:lnSpc>
            </a:pPr>
            <a:endParaRPr lang="en-US" sz="1600" dirty="0">
              <a:solidFill>
                <a:schemeClr val="tx2">
                  <a:lumMod val="60000"/>
                  <a:lumOff val="40000"/>
                </a:schemeClr>
              </a:solidFill>
            </a:endParaRPr>
          </a:p>
        </p:txBody>
      </p:sp>
      <p:grpSp>
        <p:nvGrpSpPr>
          <p:cNvPr id="17" name="Group 16"/>
          <p:cNvGrpSpPr/>
          <p:nvPr/>
        </p:nvGrpSpPr>
        <p:grpSpPr>
          <a:xfrm>
            <a:off x="10642271" y="2873974"/>
            <a:ext cx="12394009" cy="8354220"/>
            <a:chOff x="4161898" y="1808734"/>
            <a:chExt cx="3976604" cy="2379083"/>
          </a:xfrm>
        </p:grpSpPr>
        <p:sp>
          <p:nvSpPr>
            <p:cNvPr id="7" name="Title 20"/>
            <p:cNvSpPr txBox="1">
              <a:spLocks/>
            </p:cNvSpPr>
            <p:nvPr/>
          </p:nvSpPr>
          <p:spPr>
            <a:xfrm>
              <a:off x="4161898" y="1808734"/>
              <a:ext cx="3976604" cy="262942"/>
            </a:xfrm>
            <a:prstGeom prst="rect">
              <a:avLst/>
            </a:prstGeom>
          </p:spPr>
          <p:txBody>
            <a:bodyPr vert="horz" wrap="square" lIns="91440" tIns="0" rIns="9144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dirty="0">
                  <a:solidFill>
                    <a:schemeClr val="accent2">
                      <a:lumMod val="60000"/>
                      <a:lumOff val="40000"/>
                    </a:schemeClr>
                  </a:solidFill>
                  <a:latin typeface="Source Sans Pro"/>
                  <a:cs typeface="Source Sans Pro"/>
                </a:rPr>
                <a:t>¿</a:t>
              </a:r>
              <a:r>
                <a:rPr lang="en-US" sz="6000" dirty="0" err="1">
                  <a:solidFill>
                    <a:schemeClr val="accent2">
                      <a:lumMod val="60000"/>
                      <a:lumOff val="40000"/>
                    </a:schemeClr>
                  </a:solidFill>
                  <a:latin typeface="Source Sans Pro"/>
                  <a:cs typeface="Source Sans Pro"/>
                </a:rPr>
                <a:t>Qué</a:t>
              </a:r>
              <a:r>
                <a:rPr lang="en-US" sz="6000" dirty="0">
                  <a:solidFill>
                    <a:schemeClr val="accent2">
                      <a:lumMod val="60000"/>
                      <a:lumOff val="40000"/>
                    </a:schemeClr>
                  </a:solidFill>
                  <a:latin typeface="Source Sans Pro"/>
                  <a:cs typeface="Source Sans Pro"/>
                </a:rPr>
                <a:t> </a:t>
              </a:r>
              <a:r>
                <a:rPr lang="en-US" sz="6000" dirty="0" err="1">
                  <a:solidFill>
                    <a:schemeClr val="accent2">
                      <a:lumMod val="60000"/>
                      <a:lumOff val="40000"/>
                    </a:schemeClr>
                  </a:solidFill>
                  <a:latin typeface="Source Sans Pro"/>
                  <a:cs typeface="Source Sans Pro"/>
                </a:rPr>
                <a:t>buscamos</a:t>
              </a:r>
              <a:r>
                <a:rPr lang="en-US" sz="6000" dirty="0">
                  <a:solidFill>
                    <a:schemeClr val="accent2">
                      <a:lumMod val="60000"/>
                      <a:lumOff val="40000"/>
                    </a:schemeClr>
                  </a:solidFill>
                  <a:latin typeface="Source Sans Pro"/>
                  <a:cs typeface="Source Sans Pro"/>
                </a:rPr>
                <a:t> </a:t>
              </a:r>
              <a:r>
                <a:rPr lang="en-US" sz="6000" dirty="0" err="1">
                  <a:solidFill>
                    <a:schemeClr val="accent2">
                      <a:lumMod val="60000"/>
                      <a:lumOff val="40000"/>
                    </a:schemeClr>
                  </a:solidFill>
                  <a:latin typeface="Source Sans Pro"/>
                  <a:cs typeface="Source Sans Pro"/>
                </a:rPr>
                <a:t>en</a:t>
              </a:r>
              <a:r>
                <a:rPr lang="en-US" sz="6000" dirty="0">
                  <a:solidFill>
                    <a:schemeClr val="accent2">
                      <a:lumMod val="60000"/>
                      <a:lumOff val="40000"/>
                    </a:schemeClr>
                  </a:solidFill>
                  <a:latin typeface="Source Sans Pro"/>
                  <a:cs typeface="Source Sans Pro"/>
                </a:rPr>
                <a:t> </a:t>
              </a:r>
              <a:r>
                <a:rPr lang="en-US" sz="6000" dirty="0" err="1">
                  <a:solidFill>
                    <a:schemeClr val="accent2">
                      <a:lumMod val="60000"/>
                      <a:lumOff val="40000"/>
                    </a:schemeClr>
                  </a:solidFill>
                  <a:latin typeface="Source Sans Pro"/>
                  <a:cs typeface="Source Sans Pro"/>
                </a:rPr>
                <a:t>esta</a:t>
              </a:r>
              <a:r>
                <a:rPr lang="en-US" sz="6000" dirty="0">
                  <a:solidFill>
                    <a:schemeClr val="accent2">
                      <a:lumMod val="60000"/>
                      <a:lumOff val="40000"/>
                    </a:schemeClr>
                  </a:solidFill>
                  <a:latin typeface="Source Sans Pro"/>
                  <a:cs typeface="Source Sans Pro"/>
                </a:rPr>
                <a:t> </a:t>
              </a:r>
              <a:r>
                <a:rPr lang="en-US" sz="6000" dirty="0" err="1">
                  <a:solidFill>
                    <a:schemeClr val="accent2">
                      <a:lumMod val="60000"/>
                      <a:lumOff val="40000"/>
                    </a:schemeClr>
                  </a:solidFill>
                  <a:latin typeface="Source Sans Pro"/>
                  <a:cs typeface="Source Sans Pro"/>
                </a:rPr>
                <a:t>unidad</a:t>
              </a:r>
              <a:r>
                <a:rPr lang="en-US" sz="6000" dirty="0">
                  <a:solidFill>
                    <a:schemeClr val="accent2">
                      <a:lumMod val="60000"/>
                      <a:lumOff val="40000"/>
                    </a:schemeClr>
                  </a:solidFill>
                  <a:latin typeface="Source Sans Pro"/>
                  <a:cs typeface="Source Sans Pro"/>
                </a:rPr>
                <a:t>?</a:t>
              </a:r>
            </a:p>
          </p:txBody>
        </p:sp>
        <p:sp>
          <p:nvSpPr>
            <p:cNvPr id="8" name="Title 20"/>
            <p:cNvSpPr txBox="1">
              <a:spLocks/>
            </p:cNvSpPr>
            <p:nvPr/>
          </p:nvSpPr>
          <p:spPr>
            <a:xfrm>
              <a:off x="4161898" y="2187582"/>
              <a:ext cx="3976604" cy="2000235"/>
            </a:xfrm>
            <a:prstGeom prst="rect">
              <a:avLst/>
            </a:prstGeom>
          </p:spPr>
          <p:txBody>
            <a:bodyPr vert="horz" wrap="square" lIns="91440" tIns="45720" rIns="91440" bIns="4572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s-CL" sz="4400" dirty="0"/>
                <a:t>Reflexionar sobre las diferentes dimensiones de la experiencia humana, propia y ajena, a </a:t>
              </a:r>
            </a:p>
            <a:p>
              <a:r>
                <a:rPr lang="es-CL" sz="4400" dirty="0"/>
                <a:t>partir de la lectura de obras literarias y otros textos que forman parte de nuestras herencias</a:t>
              </a:r>
            </a:p>
            <a:p>
              <a:r>
                <a:rPr lang="es-CL" sz="4400" dirty="0"/>
                <a:t>Culturales.</a:t>
              </a:r>
            </a:p>
            <a:p>
              <a:pPr algn="l">
                <a:lnSpc>
                  <a:spcPct val="130000"/>
                </a:lnSpc>
              </a:pPr>
              <a:endParaRPr lang="en-US" sz="2800" dirty="0">
                <a:solidFill>
                  <a:schemeClr val="tx2"/>
                </a:solidFill>
              </a:endParaRPr>
            </a:p>
          </p:txBody>
        </p:sp>
      </p:grpSp>
      <p:cxnSp>
        <p:nvCxnSpPr>
          <p:cNvPr id="16" name="Straight Connector 15"/>
          <p:cNvCxnSpPr/>
          <p:nvPr/>
        </p:nvCxnSpPr>
        <p:spPr>
          <a:xfrm>
            <a:off x="9755187" y="4601416"/>
            <a:ext cx="0" cy="611216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DF686B8-C880-FF40-96DC-14FF2413C34E}" type="slidenum">
              <a:rPr lang="en-US" smtClean="0"/>
              <a:pPr/>
              <a:t>2</a:t>
            </a:fld>
            <a:endParaRPr lang="en-US" dirty="0"/>
          </a:p>
        </p:txBody>
      </p:sp>
      <p:pic>
        <p:nvPicPr>
          <p:cNvPr id="4" name="3 Marcador de posición de imagen"/>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162706" y="1934351"/>
            <a:ext cx="5048799" cy="5579106"/>
          </a:xfrm>
        </p:spPr>
      </p:pic>
      <p:sp>
        <p:nvSpPr>
          <p:cNvPr id="9" name="8 Rectángulo"/>
          <p:cNvSpPr/>
          <p:nvPr/>
        </p:nvSpPr>
        <p:spPr>
          <a:xfrm>
            <a:off x="2439987" y="7319432"/>
            <a:ext cx="7010400" cy="2800767"/>
          </a:xfrm>
          <a:prstGeom prst="rect">
            <a:avLst/>
          </a:prstGeom>
        </p:spPr>
        <p:txBody>
          <a:bodyPr wrap="square">
            <a:spAutoFit/>
          </a:bodyPr>
          <a:lstStyle/>
          <a:p>
            <a:pPr algn="r"/>
            <a:r>
              <a:rPr lang="es-CL" sz="4000" dirty="0">
                <a:solidFill>
                  <a:srgbClr val="FFFF00"/>
                </a:solidFill>
              </a:rPr>
              <a:t>La lectura de un buen libro es un diálogo incesante en que el libro habla y el alma contesta</a:t>
            </a:r>
            <a:r>
              <a:rPr lang="es-CL" dirty="0"/>
              <a:t>.</a:t>
            </a:r>
          </a:p>
          <a:p>
            <a:pPr algn="r"/>
            <a:r>
              <a:rPr lang="es-CL" dirty="0"/>
              <a:t>André Maurois</a:t>
            </a:r>
          </a:p>
        </p:txBody>
      </p:sp>
    </p:spTree>
    <p:extLst>
      <p:ext uri="{BB962C8B-B14F-4D97-AF65-F5344CB8AC3E}">
        <p14:creationId xmlns:p14="http://schemas.microsoft.com/office/powerpoint/2010/main" val="278467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7468" y="3657600"/>
            <a:ext cx="11364952" cy="4564478"/>
          </a:xfrm>
          <a:prstGeom prst="rect">
            <a:avLst/>
          </a:prstGeom>
          <a:solidFill>
            <a:srgbClr val="3A52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2186543" y="3657600"/>
            <a:ext cx="11364952" cy="45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807468" y="8222078"/>
            <a:ext cx="11364952" cy="442712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2172420" y="8222078"/>
            <a:ext cx="11364952" cy="4427122"/>
          </a:xfrm>
          <a:prstGeom prst="rect">
            <a:avLst/>
          </a:prstGeom>
          <a:solidFill>
            <a:srgbClr val="3A52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738684" y="4740160"/>
            <a:ext cx="6964741" cy="6963835"/>
          </a:xfrm>
          <a:prstGeom prst="ellipse">
            <a:avLst/>
          </a:prstGeom>
          <a:solidFill>
            <a:schemeClr val="accent2">
              <a:alpha val="38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39" name="Title 20"/>
          <p:cNvSpPr txBox="1">
            <a:spLocks/>
          </p:cNvSpPr>
          <p:nvPr/>
        </p:nvSpPr>
        <p:spPr>
          <a:xfrm>
            <a:off x="1466618" y="2095753"/>
            <a:ext cx="21508875" cy="891475"/>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en-US" sz="3600" dirty="0">
                <a:solidFill>
                  <a:srgbClr val="FFFF00"/>
                </a:solidFill>
              </a:rPr>
              <a:t>Los </a:t>
            </a:r>
            <a:r>
              <a:rPr lang="en-US" sz="3600" dirty="0" err="1">
                <a:solidFill>
                  <a:srgbClr val="FFFF00"/>
                </a:solidFill>
              </a:rPr>
              <a:t>siguientes</a:t>
            </a:r>
            <a:r>
              <a:rPr lang="en-US" sz="3600" dirty="0">
                <a:solidFill>
                  <a:srgbClr val="FFFF00"/>
                </a:solidFill>
              </a:rPr>
              <a:t> </a:t>
            </a:r>
            <a:r>
              <a:rPr lang="en-US" sz="3600" dirty="0" err="1">
                <a:solidFill>
                  <a:srgbClr val="FFFF00"/>
                </a:solidFill>
              </a:rPr>
              <a:t>conceptos</a:t>
            </a:r>
            <a:r>
              <a:rPr lang="en-US" sz="3600" dirty="0">
                <a:solidFill>
                  <a:srgbClr val="FFFF00"/>
                </a:solidFill>
              </a:rPr>
              <a:t> </a:t>
            </a:r>
            <a:r>
              <a:rPr lang="en-US" sz="3600" dirty="0" err="1">
                <a:solidFill>
                  <a:srgbClr val="FFFF00"/>
                </a:solidFill>
              </a:rPr>
              <a:t>te</a:t>
            </a:r>
            <a:r>
              <a:rPr lang="en-US" sz="3600" dirty="0">
                <a:solidFill>
                  <a:srgbClr val="FFFF00"/>
                </a:solidFill>
              </a:rPr>
              <a:t> </a:t>
            </a:r>
            <a:r>
              <a:rPr lang="en-US" sz="3600" dirty="0" err="1">
                <a:solidFill>
                  <a:srgbClr val="FFFF00"/>
                </a:solidFill>
              </a:rPr>
              <a:t>permitirán</a:t>
            </a:r>
            <a:r>
              <a:rPr lang="en-US" sz="3600" dirty="0">
                <a:solidFill>
                  <a:srgbClr val="FFFF00"/>
                </a:solidFill>
              </a:rPr>
              <a:t> </a:t>
            </a:r>
            <a:r>
              <a:rPr lang="en-US" sz="3600" dirty="0" err="1">
                <a:solidFill>
                  <a:srgbClr val="FFFF00"/>
                </a:solidFill>
              </a:rPr>
              <a:t>comprender</a:t>
            </a:r>
            <a:r>
              <a:rPr lang="en-US" sz="3600" dirty="0">
                <a:solidFill>
                  <a:srgbClr val="FFFF00"/>
                </a:solidFill>
              </a:rPr>
              <a:t> </a:t>
            </a:r>
            <a:r>
              <a:rPr lang="en-US" sz="3600" dirty="0" err="1">
                <a:solidFill>
                  <a:srgbClr val="FFFF00"/>
                </a:solidFill>
              </a:rPr>
              <a:t>elementos</a:t>
            </a:r>
            <a:r>
              <a:rPr lang="en-US" sz="3600" dirty="0">
                <a:solidFill>
                  <a:srgbClr val="FFFF00"/>
                </a:solidFill>
              </a:rPr>
              <a:t> </a:t>
            </a:r>
            <a:r>
              <a:rPr lang="en-US" sz="3600" dirty="0" err="1">
                <a:solidFill>
                  <a:srgbClr val="FFFF00"/>
                </a:solidFill>
              </a:rPr>
              <a:t>esenciales</a:t>
            </a:r>
            <a:r>
              <a:rPr lang="en-US" sz="3600" dirty="0">
                <a:solidFill>
                  <a:srgbClr val="FFFF00"/>
                </a:solidFill>
              </a:rPr>
              <a:t> de la </a:t>
            </a:r>
            <a:r>
              <a:rPr lang="en-US" sz="3600" dirty="0" err="1">
                <a:solidFill>
                  <a:srgbClr val="FFFF00"/>
                </a:solidFill>
              </a:rPr>
              <a:t>unidad</a:t>
            </a:r>
            <a:r>
              <a:rPr lang="en-US" sz="3600" dirty="0">
                <a:solidFill>
                  <a:srgbClr val="FFFF00"/>
                </a:solidFill>
              </a:rPr>
              <a:t> </a:t>
            </a:r>
          </a:p>
        </p:txBody>
      </p:sp>
      <p:sp>
        <p:nvSpPr>
          <p:cNvPr id="40" name="Title 20"/>
          <p:cNvSpPr txBox="1">
            <a:spLocks/>
          </p:cNvSpPr>
          <p:nvPr/>
        </p:nvSpPr>
        <p:spPr>
          <a:xfrm>
            <a:off x="1210727" y="4515337"/>
            <a:ext cx="8087259" cy="3787203"/>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3200" b="1" dirty="0" err="1">
                <a:solidFill>
                  <a:srgbClr val="FFFF00"/>
                </a:solidFill>
                <a:latin typeface="Source Sans Pro"/>
                <a:cs typeface="Source Sans Pro"/>
              </a:rPr>
              <a:t>Identidad</a:t>
            </a:r>
            <a:r>
              <a:rPr lang="en-US" sz="3200" b="1" dirty="0">
                <a:solidFill>
                  <a:srgbClr val="FFFF00"/>
                </a:solidFill>
                <a:latin typeface="Source Sans Pro"/>
                <a:cs typeface="Source Sans Pro"/>
              </a:rPr>
              <a:t> </a:t>
            </a:r>
          </a:p>
          <a:p>
            <a:pPr algn="l">
              <a:lnSpc>
                <a:spcPct val="130000"/>
              </a:lnSpc>
            </a:pPr>
            <a:r>
              <a:rPr lang="es-CL" b="1" dirty="0">
                <a:solidFill>
                  <a:schemeClr val="bg1"/>
                </a:solidFill>
              </a:rPr>
              <a:t>Circunstancia de ser una persona o cosa en concreto y no otra, determinada por un conjunto de rasgos o características que la diferencian de otras.</a:t>
            </a:r>
            <a:endParaRPr lang="en-US" b="1" dirty="0">
              <a:solidFill>
                <a:schemeClr val="bg1"/>
              </a:solidFill>
              <a:latin typeface="Source Sans Pro"/>
              <a:cs typeface="Source Sans Pro"/>
            </a:endParaRPr>
          </a:p>
          <a:p>
            <a:pPr algn="l">
              <a:lnSpc>
                <a:spcPct val="130000"/>
              </a:lnSpc>
            </a:pPr>
            <a:endParaRPr lang="en-US" dirty="0">
              <a:solidFill>
                <a:schemeClr val="bg1"/>
              </a:solidFill>
              <a:latin typeface="Source Sans Pro"/>
              <a:cs typeface="Source Sans Pro"/>
            </a:endParaRPr>
          </a:p>
        </p:txBody>
      </p:sp>
      <p:sp>
        <p:nvSpPr>
          <p:cNvPr id="41" name="Title 20"/>
          <p:cNvSpPr txBox="1">
            <a:spLocks/>
          </p:cNvSpPr>
          <p:nvPr/>
        </p:nvSpPr>
        <p:spPr>
          <a:xfrm>
            <a:off x="1210728" y="8572046"/>
            <a:ext cx="7555762" cy="3727186"/>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b="1" dirty="0" err="1">
                <a:solidFill>
                  <a:srgbClr val="FFFF00"/>
                </a:solidFill>
                <a:latin typeface="Source Sans Pro"/>
                <a:cs typeface="Source Sans Pro"/>
              </a:rPr>
              <a:t>Migración</a:t>
            </a:r>
            <a:endParaRPr lang="en-US" b="1" dirty="0">
              <a:solidFill>
                <a:srgbClr val="FFFF00"/>
              </a:solidFill>
              <a:latin typeface="Source Sans Pro"/>
              <a:cs typeface="Source Sans Pro"/>
            </a:endParaRPr>
          </a:p>
          <a:p>
            <a:pPr algn="l">
              <a:lnSpc>
                <a:spcPct val="130000"/>
              </a:lnSpc>
            </a:pPr>
            <a:r>
              <a:rPr lang="es-CL" b="1" dirty="0">
                <a:solidFill>
                  <a:schemeClr val="bg1"/>
                </a:solidFill>
              </a:rPr>
              <a:t>Movimiento de población que consiste en dejar el lugar de residencia para establecerse en otro país o región, generalmente por causas económicas o sociales.</a:t>
            </a:r>
            <a:endParaRPr lang="en-US" b="1" dirty="0">
              <a:solidFill>
                <a:schemeClr val="bg1"/>
              </a:solidFill>
              <a:latin typeface="Source Sans Pro"/>
              <a:cs typeface="Source Sans Pro"/>
            </a:endParaRPr>
          </a:p>
        </p:txBody>
      </p:sp>
      <p:sp>
        <p:nvSpPr>
          <p:cNvPr id="42" name="Title 20"/>
          <p:cNvSpPr txBox="1">
            <a:spLocks/>
          </p:cNvSpPr>
          <p:nvPr/>
        </p:nvSpPr>
        <p:spPr>
          <a:xfrm>
            <a:off x="14860585" y="3469840"/>
            <a:ext cx="8676785" cy="4947520"/>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en-US" sz="3200" b="1" dirty="0" err="1">
                <a:solidFill>
                  <a:srgbClr val="FFFF00"/>
                </a:solidFill>
                <a:latin typeface="Source Sans Pro"/>
                <a:cs typeface="Source Sans Pro"/>
              </a:rPr>
              <a:t>Identidad</a:t>
            </a:r>
            <a:r>
              <a:rPr lang="en-US" sz="3200" b="1" dirty="0">
                <a:solidFill>
                  <a:srgbClr val="FFFF00"/>
                </a:solidFill>
                <a:latin typeface="Source Sans Pro"/>
                <a:cs typeface="Source Sans Pro"/>
              </a:rPr>
              <a:t> cultural </a:t>
            </a:r>
          </a:p>
          <a:p>
            <a:pPr algn="r">
              <a:lnSpc>
                <a:spcPct val="130000"/>
              </a:lnSpc>
            </a:pPr>
            <a:r>
              <a:rPr lang="es-CL" b="1" dirty="0">
                <a:solidFill>
                  <a:schemeClr val="bg1"/>
                </a:solidFill>
              </a:rPr>
              <a:t>Es un conjunto de valores, tradiciones, símbolos, creencias y modos de comportamiento que funcionan como elementos dentro de un grupo social y que actúan para que los individuos que lo forman puedan fundamentar su sentimiento de pertenencia</a:t>
            </a:r>
            <a:r>
              <a:rPr lang="es-CL" dirty="0"/>
              <a:t> </a:t>
            </a:r>
            <a:endParaRPr lang="en-US" dirty="0">
              <a:solidFill>
                <a:schemeClr val="bg1"/>
              </a:solidFill>
              <a:latin typeface="Source Sans Pro"/>
              <a:cs typeface="Source Sans Pro"/>
            </a:endParaRPr>
          </a:p>
        </p:txBody>
      </p:sp>
      <p:sp>
        <p:nvSpPr>
          <p:cNvPr id="43" name="Title 20"/>
          <p:cNvSpPr txBox="1">
            <a:spLocks/>
          </p:cNvSpPr>
          <p:nvPr/>
        </p:nvSpPr>
        <p:spPr>
          <a:xfrm>
            <a:off x="15494999" y="8342602"/>
            <a:ext cx="7555762" cy="3207044"/>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en-US" sz="4000" b="1" dirty="0" err="1">
                <a:solidFill>
                  <a:srgbClr val="FFFF00"/>
                </a:solidFill>
                <a:latin typeface="Source Sans Pro"/>
                <a:cs typeface="Source Sans Pro"/>
              </a:rPr>
              <a:t>Exilio</a:t>
            </a:r>
            <a:r>
              <a:rPr lang="en-US" dirty="0">
                <a:solidFill>
                  <a:schemeClr val="bg1"/>
                </a:solidFill>
                <a:latin typeface="Source Sans Pro"/>
                <a:cs typeface="Source Sans Pro"/>
              </a:rPr>
              <a:t> </a:t>
            </a:r>
          </a:p>
          <a:p>
            <a:pPr algn="r">
              <a:lnSpc>
                <a:spcPct val="130000"/>
              </a:lnSpc>
            </a:pPr>
            <a:r>
              <a:rPr lang="es-CL" sz="3600" b="1" dirty="0">
                <a:solidFill>
                  <a:schemeClr val="bg1"/>
                </a:solidFill>
              </a:rPr>
              <a:t>Pena que consiste en expulsar o hacer salir a una persona de un país o de un territorio</a:t>
            </a:r>
            <a:endParaRPr lang="en-US" sz="3600" b="1" dirty="0">
              <a:solidFill>
                <a:schemeClr val="bg1"/>
              </a:solidFill>
              <a:latin typeface="Source Sans Pro"/>
              <a:cs typeface="Source Sans Pro"/>
            </a:endParaRPr>
          </a:p>
        </p:txBody>
      </p:sp>
      <p:cxnSp>
        <p:nvCxnSpPr>
          <p:cNvPr id="4" name="Straight Connector 3"/>
          <p:cNvCxnSpPr>
            <a:stCxn id="7" idx="4"/>
            <a:endCxn id="7" idx="0"/>
          </p:cNvCxnSpPr>
          <p:nvPr/>
        </p:nvCxnSpPr>
        <p:spPr>
          <a:xfrm flipV="1">
            <a:off x="12221055" y="4740160"/>
            <a:ext cx="0" cy="696383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691222" y="8222078"/>
            <a:ext cx="6964741" cy="1"/>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p:txBody>
          <a:bodyPr/>
          <a:lstStyle/>
          <a:p>
            <a:fld id="{9DF686B8-C880-FF40-96DC-14FF2413C34E}" type="slidenum">
              <a:rPr lang="en-US" smtClean="0"/>
              <a:pPr/>
              <a:t>3</a:t>
            </a:fld>
            <a:endParaRPr lang="en-US" dirty="0"/>
          </a:p>
        </p:txBody>
      </p:sp>
      <p:sp>
        <p:nvSpPr>
          <p:cNvPr id="85" name="Title 20"/>
          <p:cNvSpPr txBox="1">
            <a:spLocks/>
          </p:cNvSpPr>
          <p:nvPr/>
        </p:nvSpPr>
        <p:spPr>
          <a:xfrm>
            <a:off x="3797806" y="1315812"/>
            <a:ext cx="16777475" cy="851627"/>
          </a:xfrm>
          <a:prstGeom prst="rect">
            <a:avLst/>
          </a:prstGeom>
        </p:spPr>
        <p:txBody>
          <a:bodyPr vert="horz" lIns="243852" tIns="121926" rIns="243852" bIns="121926" rtlCol="0" anchor="ctr">
            <a:no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6000" b="1" dirty="0" err="1">
                <a:solidFill>
                  <a:schemeClr val="accent2">
                    <a:lumMod val="60000"/>
                    <a:lumOff val="40000"/>
                  </a:schemeClr>
                </a:solidFill>
              </a:rPr>
              <a:t>Conceptos</a:t>
            </a:r>
            <a:r>
              <a:rPr lang="en-US" sz="6000" b="1" dirty="0">
                <a:solidFill>
                  <a:schemeClr val="accent2">
                    <a:lumMod val="60000"/>
                    <a:lumOff val="40000"/>
                  </a:schemeClr>
                </a:solidFill>
              </a:rPr>
              <a:t> claves para </a:t>
            </a:r>
            <a:r>
              <a:rPr lang="en-US" sz="6000" b="1" dirty="0" err="1">
                <a:solidFill>
                  <a:schemeClr val="accent2">
                    <a:lumMod val="60000"/>
                    <a:lumOff val="40000"/>
                  </a:schemeClr>
                </a:solidFill>
              </a:rPr>
              <a:t>iniciar</a:t>
            </a:r>
            <a:r>
              <a:rPr lang="en-US" sz="6000" b="1" dirty="0">
                <a:solidFill>
                  <a:schemeClr val="accent2">
                    <a:lumMod val="60000"/>
                    <a:lumOff val="40000"/>
                  </a:schemeClr>
                </a:solidFill>
              </a:rPr>
              <a:t> la </a:t>
            </a:r>
            <a:r>
              <a:rPr lang="en-US" sz="6000" b="1" dirty="0" err="1">
                <a:solidFill>
                  <a:schemeClr val="accent2">
                    <a:lumMod val="60000"/>
                    <a:lumOff val="40000"/>
                  </a:schemeClr>
                </a:solidFill>
              </a:rPr>
              <a:t>unidad</a:t>
            </a:r>
            <a:endParaRPr lang="en-US" sz="6000" b="1" dirty="0">
              <a:solidFill>
                <a:schemeClr val="accent2">
                  <a:lumMod val="60000"/>
                  <a:lumOff val="40000"/>
                </a:schemeClr>
              </a:solidFill>
            </a:endParaRPr>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8126">
            <a:off x="11507787" y="5509331"/>
            <a:ext cx="4431746" cy="2539682"/>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7757" y="8650576"/>
            <a:ext cx="2914663" cy="2037014"/>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8387" y="8229600"/>
            <a:ext cx="2362198" cy="2362198"/>
          </a:xfrm>
          <a:prstGeom prst="rect">
            <a:avLst/>
          </a:prstGeom>
        </p:spPr>
      </p:pic>
      <p:pic>
        <p:nvPicPr>
          <p:cNvPr id="11" name="1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8964" y="5536315"/>
            <a:ext cx="2361905" cy="2485714"/>
          </a:xfrm>
          <a:prstGeom prst="rect">
            <a:avLst/>
          </a:prstGeom>
        </p:spPr>
      </p:pic>
    </p:spTree>
    <p:extLst>
      <p:ext uri="{BB962C8B-B14F-4D97-AF65-F5344CB8AC3E}">
        <p14:creationId xmlns:p14="http://schemas.microsoft.com/office/powerpoint/2010/main" val="55741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par>
                          <p:cTn id="38" fill="hold">
                            <p:stCondLst>
                              <p:cond delay="4000"/>
                            </p:stCondLst>
                            <p:childTnLst>
                              <p:par>
                                <p:cTn id="39" presetID="10" presetClass="entr" presetSubtype="0" fill="hold" grpId="1"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5500"/>
                            </p:stCondLst>
                            <p:childTnLst>
                              <p:par>
                                <p:cTn id="53" presetID="10"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1" animBg="1"/>
      <p:bldP spid="35" grpId="0" animBg="1"/>
      <p:bldP spid="36" grpId="0" animBg="1"/>
      <p:bldP spid="7" grpId="0" animBg="1"/>
      <p:bldP spid="39" grpId="0"/>
      <p:bldP spid="40" grpId="0"/>
      <p:bldP spid="41" grpId="0"/>
      <p:bldP spid="42" grpId="0"/>
      <p:bldP spid="43" grpId="0"/>
      <p:bldP spid="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9DF686B8-C880-FF40-96DC-14FF2413C34E}" type="slidenum">
              <a:rPr lang="en-US" smtClean="0"/>
              <a:pPr/>
              <a:t>4</a:t>
            </a:fld>
            <a:endParaRPr lang="en-US" dirty="0"/>
          </a:p>
        </p:txBody>
      </p:sp>
      <p:sp>
        <p:nvSpPr>
          <p:cNvPr id="4" name="3 CuadroTexto"/>
          <p:cNvSpPr txBox="1"/>
          <p:nvPr/>
        </p:nvSpPr>
        <p:spPr>
          <a:xfrm>
            <a:off x="534987" y="204283"/>
            <a:ext cx="6186309" cy="1015663"/>
          </a:xfrm>
          <a:prstGeom prst="rect">
            <a:avLst/>
          </a:prstGeom>
          <a:noFill/>
        </p:spPr>
        <p:txBody>
          <a:bodyPr wrap="none" rtlCol="0">
            <a:spAutoFit/>
          </a:bodyPr>
          <a:lstStyle/>
          <a:p>
            <a:r>
              <a:rPr lang="es-CL" sz="6000" dirty="0">
                <a:solidFill>
                  <a:srgbClr val="FFFF00"/>
                </a:solidFill>
                <a:latin typeface="Times New Roman" panose="02020603050405020304" pitchFamily="18" charset="0"/>
                <a:cs typeface="Times New Roman" panose="02020603050405020304" pitchFamily="18" charset="0"/>
              </a:rPr>
              <a:t>Biografía del autor </a:t>
            </a:r>
          </a:p>
        </p:txBody>
      </p:sp>
      <p:sp>
        <p:nvSpPr>
          <p:cNvPr id="5" name="4 Rectángulo"/>
          <p:cNvSpPr/>
          <p:nvPr/>
        </p:nvSpPr>
        <p:spPr>
          <a:xfrm>
            <a:off x="534987" y="1442366"/>
            <a:ext cx="22861586" cy="10556736"/>
          </a:xfrm>
          <a:prstGeom prst="rect">
            <a:avLst/>
          </a:prstGeom>
        </p:spPr>
        <p:txBody>
          <a:bodyPr wrap="square">
            <a:spAutoFit/>
          </a:bodyPr>
          <a:lstStyle/>
          <a:p>
            <a:pPr algn="just"/>
            <a:r>
              <a:rPr lang="es-CL" sz="4000" dirty="0">
                <a:latin typeface="Times New Roman" panose="02020603050405020304" pitchFamily="18" charset="0"/>
                <a:cs typeface="Times New Roman" panose="02020603050405020304" pitchFamily="18" charset="0"/>
              </a:rPr>
              <a:t>Osorio cursó su educación básica en el Colegio Gabriela Mistral, la media, en el Colegio Pedro de Valdivia y la superior, en la Universidad de Chile, donde en 2005 se recibió de licenciado en artes plásticas con mención en pintura.</a:t>
            </a:r>
          </a:p>
          <a:p>
            <a:pPr algn="just"/>
            <a:r>
              <a:rPr lang="es-CL" sz="4000" dirty="0">
                <a:latin typeface="Times New Roman" panose="02020603050405020304" pitchFamily="18" charset="0"/>
                <a:cs typeface="Times New Roman" panose="02020603050405020304" pitchFamily="18" charset="0"/>
              </a:rPr>
              <a:t>Fundó en 2008 con la ilustradora y licenciada en Artes Plásticas Antonia Herrera, María Elisa Soto-Aguilar (diseñadora gráfica y prima de Antonia) y el comunicador audiovisual Patricio Escala, la productora audiovisual </a:t>
            </a:r>
            <a:r>
              <a:rPr lang="es-CL" sz="4000" dirty="0" err="1">
                <a:latin typeface="Times New Roman" panose="02020603050405020304" pitchFamily="18" charset="0"/>
                <a:cs typeface="Times New Roman" panose="02020603050405020304" pitchFamily="18" charset="0"/>
              </a:rPr>
              <a:t>Punkrobot</a:t>
            </a:r>
            <a:r>
              <a:rPr lang="es-CL" sz="4000" dirty="0">
                <a:latin typeface="Times New Roman" panose="02020603050405020304" pitchFamily="18" charset="0"/>
                <a:cs typeface="Times New Roman" panose="02020603050405020304" pitchFamily="18" charset="0"/>
              </a:rPr>
              <a:t>, donde ha dirigido series animadas infantiles para televisión (</a:t>
            </a:r>
            <a:r>
              <a:rPr lang="es-CL" sz="4000" dirty="0" err="1">
                <a:latin typeface="Times New Roman" panose="02020603050405020304" pitchFamily="18" charset="0"/>
                <a:cs typeface="Times New Roman" panose="02020603050405020304" pitchFamily="18" charset="0"/>
              </a:rPr>
              <a:t>Flipos</a:t>
            </a:r>
            <a:r>
              <a:rPr lang="es-CL" sz="4000" dirty="0">
                <a:latin typeface="Times New Roman" panose="02020603050405020304" pitchFamily="18" charset="0"/>
                <a:cs typeface="Times New Roman" panose="02020603050405020304" pitchFamily="18" charset="0"/>
              </a:rPr>
              <a:t>, </a:t>
            </a:r>
            <a:r>
              <a:rPr lang="es-CL" sz="4000" dirty="0" err="1">
                <a:latin typeface="Times New Roman" panose="02020603050405020304" pitchFamily="18" charset="0"/>
                <a:cs typeface="Times New Roman" panose="02020603050405020304" pitchFamily="18" charset="0"/>
              </a:rPr>
              <a:t>Muelin</a:t>
            </a:r>
            <a:r>
              <a:rPr lang="es-CL" sz="4000" dirty="0">
                <a:latin typeface="Times New Roman" panose="02020603050405020304" pitchFamily="18" charset="0"/>
                <a:cs typeface="Times New Roman" panose="02020603050405020304" pitchFamily="18" charset="0"/>
              </a:rPr>
              <a:t> y Perlita, y Soccer </a:t>
            </a:r>
            <a:r>
              <a:rPr lang="es-CL" sz="4000" dirty="0" err="1">
                <a:latin typeface="Times New Roman" panose="02020603050405020304" pitchFamily="18" charset="0"/>
                <a:cs typeface="Times New Roman" panose="02020603050405020304" pitchFamily="18" charset="0"/>
              </a:rPr>
              <a:t>Girls</a:t>
            </a:r>
            <a:r>
              <a:rPr lang="es-CL" sz="4000" dirty="0">
                <a:latin typeface="Times New Roman" panose="02020603050405020304" pitchFamily="18" charset="0"/>
                <a:cs typeface="Times New Roman" panose="02020603050405020304" pitchFamily="18" charset="0"/>
              </a:rPr>
              <a:t>) y avisos comerciales.​</a:t>
            </a:r>
          </a:p>
          <a:p>
            <a:pPr algn="just"/>
            <a:r>
              <a:rPr lang="es-CL" sz="4000" dirty="0">
                <a:latin typeface="Times New Roman" panose="02020603050405020304" pitchFamily="18" charset="0"/>
                <a:cs typeface="Times New Roman" panose="02020603050405020304" pitchFamily="18" charset="0"/>
              </a:rPr>
              <a:t>Dirigió el cortometraje animado Historia de un oso (2014), que al año siguiente ganó una serie de festivales cinematográficos y al subsiguiente un Oscar en la categoría mejor cortometraje animado en la 88.ª edición, premio que compartió con el productor Patricio Escala. Con Antonia Herrera lanzó a mediados de 2016 la historia en un libro álbum. Como explican los autores, la idea original del premiado cortometraje de animación en 3D nació alrededor del 2009 en una «croquera antigua con dibujos hechos con lápiz y papel», por lo que el libro es un retorno a los orígenes.</a:t>
            </a:r>
          </a:p>
          <a:p>
            <a:pPr algn="just"/>
            <a:r>
              <a:rPr lang="es-CL" sz="4000" dirty="0">
                <a:latin typeface="Times New Roman" panose="02020603050405020304" pitchFamily="18" charset="0"/>
                <a:cs typeface="Times New Roman" panose="02020603050405020304" pitchFamily="18" charset="0"/>
              </a:rPr>
              <a:t>El 21 de junio de 2016 fue declarado Hijo Ilustre de Quinta Normal, la comuna donde creció.11​ El mismo año fue invitado por la Academia de Artes y Ciencias Cinematográficas para votar en los Premios Óscar de 2017.​</a:t>
            </a:r>
          </a:p>
          <a:p>
            <a:pPr algn="just"/>
            <a:r>
              <a:rPr lang="es-CL" sz="4000" dirty="0">
                <a:latin typeface="Times New Roman" panose="02020603050405020304" pitchFamily="18" charset="0"/>
                <a:cs typeface="Times New Roman" panose="02020603050405020304" pitchFamily="18" charset="0"/>
              </a:rPr>
              <a:t>Está casado con Antonia Herrera y la pareja tiene un hijo, Bruno. Hace clases en la Universidad de Las Américas, donde imparte junto con su esposa el Taller Proyecto 3D I y II.</a:t>
            </a:r>
          </a:p>
        </p:txBody>
      </p:sp>
    </p:spTree>
    <p:extLst>
      <p:ext uri="{BB962C8B-B14F-4D97-AF65-F5344CB8AC3E}">
        <p14:creationId xmlns:p14="http://schemas.microsoft.com/office/powerpoint/2010/main" val="266104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9DF686B8-C880-FF40-96DC-14FF2413C34E}" type="slidenum">
              <a:rPr lang="en-US" smtClean="0"/>
              <a:pPr/>
              <a:t>5</a:t>
            </a:fld>
            <a:endParaRPr lang="en-US" dirty="0"/>
          </a:p>
        </p:txBody>
      </p:sp>
      <p:sp>
        <p:nvSpPr>
          <p:cNvPr id="4" name="3 CuadroTexto"/>
          <p:cNvSpPr txBox="1"/>
          <p:nvPr/>
        </p:nvSpPr>
        <p:spPr>
          <a:xfrm>
            <a:off x="556364" y="228600"/>
            <a:ext cx="23634973" cy="2985433"/>
          </a:xfrm>
          <a:prstGeom prst="rect">
            <a:avLst/>
          </a:prstGeom>
          <a:noFill/>
        </p:spPr>
        <p:txBody>
          <a:bodyPr wrap="square" rtlCol="0">
            <a:spAutoFit/>
          </a:bodyPr>
          <a:lstStyle/>
          <a:p>
            <a:r>
              <a:rPr lang="es-CL" sz="4000" b="1" dirty="0">
                <a:solidFill>
                  <a:srgbClr val="00B0F0"/>
                </a:solidFill>
                <a:latin typeface="Times New Roman" panose="02020603050405020304" pitchFamily="18" charset="0"/>
                <a:cs typeface="Times New Roman" panose="02020603050405020304" pitchFamily="18" charset="0"/>
              </a:rPr>
              <a:t>Para tener en cuenta</a:t>
            </a:r>
            <a:r>
              <a:rPr lang="es-CL" sz="4000" dirty="0">
                <a:solidFill>
                  <a:srgbClr val="FFFF00"/>
                </a:solidFill>
                <a:latin typeface="Times New Roman" panose="02020603050405020304" pitchFamily="18" charset="0"/>
                <a:cs typeface="Times New Roman" panose="02020603050405020304" pitchFamily="18" charset="0"/>
              </a:rPr>
              <a:t>. Leopoldo Osorio, el hombre que inspiró "Historia de un oso "El abuelo del primer chileno galardonado con un Oscar es el protagonista real detrás de la trama del </a:t>
            </a:r>
            <a:r>
              <a:rPr lang="es-CL" dirty="0">
                <a:solidFill>
                  <a:srgbClr val="FFFF00"/>
                </a:solidFill>
                <a:latin typeface="Times New Roman" panose="02020603050405020304" pitchFamily="18" charset="0"/>
                <a:cs typeface="Times New Roman" panose="02020603050405020304" pitchFamily="18" charset="0"/>
              </a:rPr>
              <a:t>premiado cortometraje</a:t>
            </a:r>
            <a:r>
              <a:rPr lang="es-CL" dirty="0"/>
              <a:t>.</a:t>
            </a:r>
            <a:br>
              <a:rPr lang="es-CL" dirty="0"/>
            </a:br>
            <a:br>
              <a:rPr lang="es-CL" dirty="0"/>
            </a:br>
            <a:endParaRPr lang="es-CL" dirty="0"/>
          </a:p>
        </p:txBody>
      </p:sp>
      <p:sp>
        <p:nvSpPr>
          <p:cNvPr id="5" name="4 Rectángulo"/>
          <p:cNvSpPr/>
          <p:nvPr/>
        </p:nvSpPr>
        <p:spPr>
          <a:xfrm>
            <a:off x="763587" y="1721316"/>
            <a:ext cx="22871387" cy="1199468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just"/>
            <a:r>
              <a:rPr lang="es-CL" sz="4200" dirty="0">
                <a:solidFill>
                  <a:schemeClr val="tx2">
                    <a:lumMod val="25000"/>
                  </a:schemeClr>
                </a:solidFill>
                <a:latin typeface="Times New Roman" panose="02020603050405020304" pitchFamily="18" charset="0"/>
                <a:cs typeface="Times New Roman" panose="02020603050405020304" pitchFamily="18" charset="0"/>
              </a:rPr>
              <a:t>Gabriel Osorio siempre que pudo contó que la fuente de inspiración para su cortometraje animado ganador del premio Oscar, "Historia de un oso", fue su abuelo Leopoldo, quien vivió el exilio durante la dictadura de Pinochet. Fue secretario de Salvador Allende "mucho antes de que fuera presidente", desde el año 1964. Al mismo tiempo ejercía como Regidor Municipal de Maipú, con aspiraciones de ser alcalde. Desde su casa en la Villa </a:t>
            </a:r>
            <a:r>
              <a:rPr lang="es-CL" sz="4200" dirty="0" err="1">
                <a:solidFill>
                  <a:schemeClr val="tx2">
                    <a:lumMod val="25000"/>
                  </a:schemeClr>
                </a:solidFill>
                <a:latin typeface="Times New Roman" panose="02020603050405020304" pitchFamily="18" charset="0"/>
                <a:cs typeface="Times New Roman" panose="02020603050405020304" pitchFamily="18" charset="0"/>
              </a:rPr>
              <a:t>Zaror</a:t>
            </a:r>
            <a:r>
              <a:rPr lang="es-CL" sz="4200" dirty="0">
                <a:solidFill>
                  <a:schemeClr val="tx2">
                    <a:lumMod val="25000"/>
                  </a:schemeClr>
                </a:solidFill>
                <a:latin typeface="Times New Roman" panose="02020603050405020304" pitchFamily="18" charset="0"/>
                <a:cs typeface="Times New Roman" panose="02020603050405020304" pitchFamily="18" charset="0"/>
              </a:rPr>
              <a:t> de Maipú, el abuelo del primer chileno en ganar un premio Oscar relató la historia en la que se basó su nieto para crear el cortometraje. "Yo fui apresado el 12 de septiembre del 73(...) Mi circo fue la Cárcel Pública de Santiago, en la que estuve preso dos años y tres meses", sostuvo. Según relata, los militares entraron a su casa, y lo golpearon por la espalda hasta quedar inconsciente. tal cual lo muestra la animación nacional, haciendo una alegoría con los dueños del circo y el oso. "La verdad es que tuve suerte y me encontré con gente bastante humana. Con el tiempo, uno piensa que a lo mejor con la sola salida de los militares a la calle para poner orden hubiera bastado. Pero la violencia, la tortura y los asesinatos fueron innecesarios", manifestó. Tras esta situación, Leopoldo Osorio vivió durante siete años en el exilio, específicamente en la ciudad de Londres. Allí aprovechó de estudiar inglés y Administración Pública en la Universidad de Glasgow. El abuelo de Gabriel aseguró que nunca le preguntó nada para crear la historia del corto, ya que se basó en investigaciones y lecturas de diarios. "No te preocupes abuelo, yo sé exactamente lo que pasó en ese tiempo", recordó que le dijo.</a:t>
            </a:r>
            <a:endParaRPr lang="es-CL" sz="4200" dirty="0">
              <a:latin typeface="Times New Roman" panose="02020603050405020304" pitchFamily="18" charset="0"/>
              <a:cs typeface="Times New Roman" panose="02020603050405020304" pitchFamily="18" charset="0"/>
            </a:endParaRPr>
          </a:p>
          <a:p>
            <a:pPr algn="ctr"/>
            <a:endParaRPr lang="es-CL" dirty="0"/>
          </a:p>
        </p:txBody>
      </p:sp>
    </p:spTree>
    <p:extLst>
      <p:ext uri="{BB962C8B-B14F-4D97-AF65-F5344CB8AC3E}">
        <p14:creationId xmlns:p14="http://schemas.microsoft.com/office/powerpoint/2010/main" val="134526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9DF686B8-C880-FF40-96DC-14FF2413C34E}" type="slidenum">
              <a:rPr lang="en-US" smtClean="0"/>
              <a:pPr/>
              <a:t>6</a:t>
            </a:fld>
            <a:endParaRPr lang="en-US" dirty="0"/>
          </a:p>
        </p:txBody>
      </p:sp>
      <p:sp>
        <p:nvSpPr>
          <p:cNvPr id="4" name="3 CuadroTexto"/>
          <p:cNvSpPr txBox="1"/>
          <p:nvPr/>
        </p:nvSpPr>
        <p:spPr>
          <a:xfrm>
            <a:off x="534987" y="304800"/>
            <a:ext cx="23634973" cy="1754326"/>
          </a:xfrm>
          <a:prstGeom prst="rect">
            <a:avLst/>
          </a:prstGeom>
          <a:noFill/>
        </p:spPr>
        <p:txBody>
          <a:bodyPr wrap="square" rtlCol="0">
            <a:spAutoFit/>
          </a:bodyPr>
          <a:lstStyle/>
          <a:p>
            <a:r>
              <a:rPr lang="es-CL" sz="5400" b="1" dirty="0">
                <a:solidFill>
                  <a:srgbClr val="FFFF00"/>
                </a:solidFill>
                <a:latin typeface="Times New Roman" panose="02020603050405020304" pitchFamily="18" charset="0"/>
                <a:cs typeface="Times New Roman" panose="02020603050405020304" pitchFamily="18" charset="0"/>
              </a:rPr>
              <a:t>A continuación trabajaremos el concepto de exilio a través del Cortometraje historia de un oso </a:t>
            </a:r>
          </a:p>
        </p:txBody>
      </p:sp>
      <p:pic>
        <p:nvPicPr>
          <p:cNvPr id="2" name="7A2HaJjYfOA"/>
          <p:cNvPicPr>
            <a:picLocks noRot="1" noChangeAspect="1"/>
          </p:cNvPicPr>
          <p:nvPr>
            <a:videoFile r:link="rId1"/>
          </p:nvPr>
        </p:nvPicPr>
        <p:blipFill>
          <a:blip r:embed="rId3"/>
          <a:stretch>
            <a:fillRect/>
          </a:stretch>
        </p:blipFill>
        <p:spPr>
          <a:xfrm>
            <a:off x="2560773" y="2438400"/>
            <a:ext cx="19583400" cy="11015662"/>
          </a:xfrm>
          <a:prstGeom prst="rect">
            <a:avLst/>
          </a:prstGeom>
        </p:spPr>
      </p:pic>
    </p:spTree>
    <p:extLst>
      <p:ext uri="{BB962C8B-B14F-4D97-AF65-F5344CB8AC3E}">
        <p14:creationId xmlns:p14="http://schemas.microsoft.com/office/powerpoint/2010/main" val="1261634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9DF686B8-C880-FF40-96DC-14FF2413C34E}" type="slidenum">
              <a:rPr lang="en-US" smtClean="0"/>
              <a:pPr/>
              <a:t>7</a:t>
            </a:fld>
            <a:endParaRPr lang="en-US" dirty="0"/>
          </a:p>
        </p:txBody>
      </p:sp>
      <p:sp>
        <p:nvSpPr>
          <p:cNvPr id="4" name="3 CuadroTexto"/>
          <p:cNvSpPr txBox="1"/>
          <p:nvPr/>
        </p:nvSpPr>
        <p:spPr>
          <a:xfrm>
            <a:off x="3735387" y="319886"/>
            <a:ext cx="17996046" cy="830997"/>
          </a:xfrm>
          <a:prstGeom prst="rect">
            <a:avLst/>
          </a:prstGeom>
          <a:noFill/>
        </p:spPr>
        <p:txBody>
          <a:bodyPr wrap="square" rtlCol="0">
            <a:spAutoFit/>
          </a:bodyPr>
          <a:lstStyle/>
          <a:p>
            <a:r>
              <a:rPr lang="es-CL" b="1" dirty="0">
                <a:solidFill>
                  <a:srgbClr val="FFFF00"/>
                </a:solidFill>
              </a:rPr>
              <a:t>Anota en tu cuaderno las siguientes preguntas y responde</a:t>
            </a:r>
          </a:p>
        </p:txBody>
      </p:sp>
      <p:sp>
        <p:nvSpPr>
          <p:cNvPr id="5" name="4 Rectángulo"/>
          <p:cNvSpPr/>
          <p:nvPr/>
        </p:nvSpPr>
        <p:spPr>
          <a:xfrm>
            <a:off x="12498387" y="2133600"/>
            <a:ext cx="10515600" cy="10058400"/>
          </a:xfrm>
          <a:prstGeom prst="rect">
            <a:avLst/>
          </a:prstGeom>
          <a:solidFill>
            <a:srgbClr val="52B3A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685800" indent="-685800">
              <a:buFont typeface="Arial" panose="020B0604020202020204" pitchFamily="34" charset="0"/>
              <a:buChar char="•"/>
            </a:pPr>
            <a:r>
              <a:rPr lang="es-CL" b="1" i="1" dirty="0">
                <a:solidFill>
                  <a:srgbClr val="404042"/>
                </a:solidFill>
                <a:latin typeface="Times New Roman" panose="02020603050405020304" pitchFamily="18" charset="0"/>
                <a:cs typeface="Times New Roman" panose="02020603050405020304" pitchFamily="18" charset="0"/>
              </a:rPr>
              <a:t>¿Qué sentimientos crees que experimenta una persona que debe salir forzosamente de su país?</a:t>
            </a:r>
          </a:p>
          <a:p>
            <a:pPr marL="685800" indent="-685800">
              <a:buFont typeface="Arial" panose="020B0604020202020204" pitchFamily="34" charset="0"/>
              <a:buChar char="•"/>
            </a:pPr>
            <a:endParaRPr lang="es-CL" b="1" i="1" dirty="0">
              <a:solidFill>
                <a:srgbClr val="404042"/>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r>
              <a:rPr lang="es-CL" b="1" i="1" dirty="0">
                <a:solidFill>
                  <a:srgbClr val="404042"/>
                </a:solidFill>
                <a:latin typeface="Times New Roman" panose="02020603050405020304" pitchFamily="18" charset="0"/>
                <a:cs typeface="Times New Roman" panose="02020603050405020304" pitchFamily="18" charset="0"/>
              </a:rPr>
              <a:t>¿Qué circunstancia puede provocar el exilio de una persona?</a:t>
            </a:r>
          </a:p>
          <a:p>
            <a:pPr marL="685800" indent="-685800">
              <a:buFont typeface="Arial" panose="020B0604020202020204" pitchFamily="34" charset="0"/>
              <a:buChar char="•"/>
            </a:pPr>
            <a:endParaRPr lang="es-CL" b="1" i="1" dirty="0">
              <a:solidFill>
                <a:srgbClr val="404042"/>
              </a:solidFill>
              <a:latin typeface="Times New Roman" panose="02020603050405020304" pitchFamily="18" charset="0"/>
              <a:cs typeface="Times New Roman" panose="02020603050405020304" pitchFamily="18" charset="0"/>
            </a:endParaRPr>
          </a:p>
          <a:p>
            <a:pPr marL="685800" indent="-685800">
              <a:buFont typeface="Arial" panose="020B0604020202020204" pitchFamily="34" charset="0"/>
              <a:buChar char="•"/>
            </a:pPr>
            <a:r>
              <a:rPr lang="es-CL" b="1" i="1" dirty="0">
                <a:solidFill>
                  <a:srgbClr val="404042"/>
                </a:solidFill>
                <a:latin typeface="Times New Roman" panose="02020603050405020304" pitchFamily="18" charset="0"/>
                <a:cs typeface="Times New Roman" panose="02020603050405020304" pitchFamily="18" charset="0"/>
              </a:rPr>
              <a:t>¿Qué emociones crees que experimentan la familia y los amigos de una persona exiliada?</a:t>
            </a:r>
            <a:endParaRPr lang="es-CL" b="1" i="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787" y="2438400"/>
            <a:ext cx="8132064" cy="975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55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7468" y="3657600"/>
            <a:ext cx="11364952" cy="4564478"/>
          </a:xfrm>
          <a:prstGeom prst="rect">
            <a:avLst/>
          </a:prstGeom>
          <a:solidFill>
            <a:srgbClr val="3A52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12186543" y="3657600"/>
            <a:ext cx="11364952" cy="4572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807468" y="8222078"/>
            <a:ext cx="11364952" cy="442712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12172420" y="8222078"/>
            <a:ext cx="11364952" cy="4427122"/>
          </a:xfrm>
          <a:prstGeom prst="rect">
            <a:avLst/>
          </a:prstGeom>
          <a:solidFill>
            <a:srgbClr val="3A52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738684" y="4740160"/>
            <a:ext cx="6964741" cy="6963835"/>
          </a:xfrm>
          <a:prstGeom prst="ellipse">
            <a:avLst/>
          </a:prstGeom>
          <a:solidFill>
            <a:schemeClr val="accent2">
              <a:alpha val="38000"/>
            </a:schemeClr>
          </a:solidFill>
          <a:ln w="38100" cmpd="sng">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a:p>
        </p:txBody>
      </p:sp>
      <p:sp>
        <p:nvSpPr>
          <p:cNvPr id="39" name="Title 20"/>
          <p:cNvSpPr txBox="1">
            <a:spLocks/>
          </p:cNvSpPr>
          <p:nvPr/>
        </p:nvSpPr>
        <p:spPr>
          <a:xfrm>
            <a:off x="1406431" y="940486"/>
            <a:ext cx="21508875" cy="1680087"/>
          </a:xfrm>
          <a:prstGeom prst="rect">
            <a:avLst/>
          </a:prstGeom>
        </p:spPr>
        <p:txBody>
          <a:bodyPr vert="horz" wrap="square" lIns="243852" tIns="121926" rIns="243852" bIns="121926" numCol="1" spcCol="975409"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en-US" sz="8000" b="1" i="1" dirty="0" err="1">
                <a:solidFill>
                  <a:srgbClr val="FFFF00"/>
                </a:solidFill>
              </a:rPr>
              <a:t>Repasemos</a:t>
            </a:r>
            <a:r>
              <a:rPr lang="en-US" sz="8000" b="1" i="1" dirty="0">
                <a:solidFill>
                  <a:srgbClr val="FFFF00"/>
                </a:solidFill>
              </a:rPr>
              <a:t> </a:t>
            </a:r>
            <a:r>
              <a:rPr lang="en-US" sz="8000" b="1" i="1" dirty="0" err="1">
                <a:solidFill>
                  <a:srgbClr val="FFFF00"/>
                </a:solidFill>
              </a:rPr>
              <a:t>los</a:t>
            </a:r>
            <a:r>
              <a:rPr lang="en-US" sz="8000" b="1" i="1" dirty="0">
                <a:solidFill>
                  <a:srgbClr val="FFFF00"/>
                </a:solidFill>
              </a:rPr>
              <a:t> </a:t>
            </a:r>
            <a:r>
              <a:rPr lang="en-US" sz="8000" b="1" i="1" dirty="0" err="1">
                <a:solidFill>
                  <a:srgbClr val="FFFF00"/>
                </a:solidFill>
              </a:rPr>
              <a:t>conceptos</a:t>
            </a:r>
            <a:endParaRPr lang="en-US" sz="8000" b="1" i="1" dirty="0">
              <a:solidFill>
                <a:srgbClr val="FFFF00"/>
              </a:solidFill>
            </a:endParaRPr>
          </a:p>
        </p:txBody>
      </p:sp>
      <p:sp>
        <p:nvSpPr>
          <p:cNvPr id="40" name="Title 20"/>
          <p:cNvSpPr txBox="1">
            <a:spLocks/>
          </p:cNvSpPr>
          <p:nvPr/>
        </p:nvSpPr>
        <p:spPr>
          <a:xfrm>
            <a:off x="1210727" y="4515337"/>
            <a:ext cx="8087259" cy="3787203"/>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sz="3200" b="1" dirty="0" err="1">
                <a:solidFill>
                  <a:srgbClr val="FFFF00"/>
                </a:solidFill>
                <a:latin typeface="Source Sans Pro"/>
                <a:cs typeface="Source Sans Pro"/>
              </a:rPr>
              <a:t>Identidad</a:t>
            </a:r>
            <a:r>
              <a:rPr lang="en-US" sz="3200" b="1" dirty="0">
                <a:solidFill>
                  <a:srgbClr val="FFFF00"/>
                </a:solidFill>
                <a:latin typeface="Source Sans Pro"/>
                <a:cs typeface="Source Sans Pro"/>
              </a:rPr>
              <a:t> </a:t>
            </a:r>
          </a:p>
          <a:p>
            <a:pPr algn="l">
              <a:lnSpc>
                <a:spcPct val="130000"/>
              </a:lnSpc>
            </a:pPr>
            <a:r>
              <a:rPr lang="es-CL" b="1" dirty="0">
                <a:solidFill>
                  <a:schemeClr val="bg1"/>
                </a:solidFill>
              </a:rPr>
              <a:t>Circunstancia de ser una persona o cosa en concreto y no otra, determinada por un conjunto de rasgos o características que la diferencian de otras.</a:t>
            </a:r>
            <a:endParaRPr lang="en-US" b="1" dirty="0">
              <a:solidFill>
                <a:schemeClr val="bg1"/>
              </a:solidFill>
              <a:latin typeface="Source Sans Pro"/>
              <a:cs typeface="Source Sans Pro"/>
            </a:endParaRPr>
          </a:p>
          <a:p>
            <a:pPr algn="l">
              <a:lnSpc>
                <a:spcPct val="130000"/>
              </a:lnSpc>
            </a:pPr>
            <a:endParaRPr lang="en-US" dirty="0">
              <a:solidFill>
                <a:schemeClr val="bg1"/>
              </a:solidFill>
              <a:latin typeface="Source Sans Pro"/>
              <a:cs typeface="Source Sans Pro"/>
            </a:endParaRPr>
          </a:p>
        </p:txBody>
      </p:sp>
      <p:sp>
        <p:nvSpPr>
          <p:cNvPr id="41" name="Title 20"/>
          <p:cNvSpPr txBox="1">
            <a:spLocks/>
          </p:cNvSpPr>
          <p:nvPr/>
        </p:nvSpPr>
        <p:spPr>
          <a:xfrm>
            <a:off x="1210728" y="8572046"/>
            <a:ext cx="7555762" cy="3727186"/>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l">
              <a:lnSpc>
                <a:spcPct val="130000"/>
              </a:lnSpc>
            </a:pPr>
            <a:r>
              <a:rPr lang="en-US" b="1" dirty="0" err="1">
                <a:solidFill>
                  <a:srgbClr val="FFFF00"/>
                </a:solidFill>
                <a:latin typeface="Source Sans Pro"/>
                <a:cs typeface="Source Sans Pro"/>
              </a:rPr>
              <a:t>Migración</a:t>
            </a:r>
            <a:endParaRPr lang="en-US" b="1" dirty="0">
              <a:solidFill>
                <a:srgbClr val="FFFF00"/>
              </a:solidFill>
              <a:latin typeface="Source Sans Pro"/>
              <a:cs typeface="Source Sans Pro"/>
            </a:endParaRPr>
          </a:p>
          <a:p>
            <a:pPr algn="l">
              <a:lnSpc>
                <a:spcPct val="130000"/>
              </a:lnSpc>
            </a:pPr>
            <a:r>
              <a:rPr lang="es-CL" b="1" dirty="0">
                <a:solidFill>
                  <a:schemeClr val="bg1"/>
                </a:solidFill>
              </a:rPr>
              <a:t>Movimiento de población que consiste en dejar el lugar de residencia para establecerse en otro país o región, generalmente por causas económicas o sociales.</a:t>
            </a:r>
            <a:endParaRPr lang="en-US" b="1" dirty="0">
              <a:solidFill>
                <a:schemeClr val="bg1"/>
              </a:solidFill>
              <a:latin typeface="Source Sans Pro"/>
              <a:cs typeface="Source Sans Pro"/>
            </a:endParaRPr>
          </a:p>
        </p:txBody>
      </p:sp>
      <p:sp>
        <p:nvSpPr>
          <p:cNvPr id="42" name="Title 20"/>
          <p:cNvSpPr txBox="1">
            <a:spLocks/>
          </p:cNvSpPr>
          <p:nvPr/>
        </p:nvSpPr>
        <p:spPr>
          <a:xfrm>
            <a:off x="14860585" y="3469840"/>
            <a:ext cx="8676785" cy="4947520"/>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en-US" sz="3200" b="1" dirty="0" err="1">
                <a:solidFill>
                  <a:srgbClr val="FFFF00"/>
                </a:solidFill>
                <a:latin typeface="Source Sans Pro"/>
                <a:cs typeface="Source Sans Pro"/>
              </a:rPr>
              <a:t>Identidad</a:t>
            </a:r>
            <a:r>
              <a:rPr lang="en-US" sz="3200" b="1" dirty="0">
                <a:solidFill>
                  <a:srgbClr val="FFFF00"/>
                </a:solidFill>
                <a:latin typeface="Source Sans Pro"/>
                <a:cs typeface="Source Sans Pro"/>
              </a:rPr>
              <a:t> cultural </a:t>
            </a:r>
          </a:p>
          <a:p>
            <a:pPr algn="r">
              <a:lnSpc>
                <a:spcPct val="130000"/>
              </a:lnSpc>
            </a:pPr>
            <a:r>
              <a:rPr lang="es-CL" b="1" dirty="0">
                <a:solidFill>
                  <a:schemeClr val="bg1"/>
                </a:solidFill>
              </a:rPr>
              <a:t>Es un conjunto de valores, tradiciones, símbolos, creencias y modos de comportamiento que funcionan como elementos dentro de un grupo social y que actúan para que los individuos que lo forman puedan fundamentar su sentimiento de pertenencia</a:t>
            </a:r>
            <a:r>
              <a:rPr lang="es-CL" dirty="0"/>
              <a:t> </a:t>
            </a:r>
            <a:endParaRPr lang="en-US" dirty="0">
              <a:solidFill>
                <a:schemeClr val="bg1"/>
              </a:solidFill>
              <a:latin typeface="Source Sans Pro"/>
              <a:cs typeface="Source Sans Pro"/>
            </a:endParaRPr>
          </a:p>
        </p:txBody>
      </p:sp>
      <p:sp>
        <p:nvSpPr>
          <p:cNvPr id="43" name="Title 20"/>
          <p:cNvSpPr txBox="1">
            <a:spLocks/>
          </p:cNvSpPr>
          <p:nvPr/>
        </p:nvSpPr>
        <p:spPr>
          <a:xfrm>
            <a:off x="15494999" y="8342602"/>
            <a:ext cx="7555762" cy="3207044"/>
          </a:xfrm>
          <a:prstGeom prst="rect">
            <a:avLst/>
          </a:prstGeom>
        </p:spPr>
        <p:txBody>
          <a:bodyPr vert="horz" wrap="square" lIns="243852" tIns="121926" rIns="243852" bIns="121926"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r">
              <a:lnSpc>
                <a:spcPct val="130000"/>
              </a:lnSpc>
            </a:pPr>
            <a:r>
              <a:rPr lang="en-US" sz="4000" b="1" dirty="0" err="1">
                <a:solidFill>
                  <a:srgbClr val="FFFF00"/>
                </a:solidFill>
                <a:latin typeface="Source Sans Pro"/>
                <a:cs typeface="Source Sans Pro"/>
              </a:rPr>
              <a:t>Exilio</a:t>
            </a:r>
            <a:r>
              <a:rPr lang="en-US" dirty="0">
                <a:solidFill>
                  <a:schemeClr val="bg1"/>
                </a:solidFill>
                <a:latin typeface="Source Sans Pro"/>
                <a:cs typeface="Source Sans Pro"/>
              </a:rPr>
              <a:t> </a:t>
            </a:r>
          </a:p>
          <a:p>
            <a:pPr algn="r">
              <a:lnSpc>
                <a:spcPct val="130000"/>
              </a:lnSpc>
            </a:pPr>
            <a:r>
              <a:rPr lang="es-CL" sz="3600" b="1" dirty="0">
                <a:solidFill>
                  <a:schemeClr val="bg1"/>
                </a:solidFill>
              </a:rPr>
              <a:t>Pena que consiste en expulsar o hacer salir a una persona de un país o de un territorio</a:t>
            </a:r>
            <a:endParaRPr lang="en-US" sz="3600" b="1" dirty="0">
              <a:solidFill>
                <a:schemeClr val="bg1"/>
              </a:solidFill>
              <a:latin typeface="Source Sans Pro"/>
              <a:cs typeface="Source Sans Pro"/>
            </a:endParaRPr>
          </a:p>
        </p:txBody>
      </p:sp>
      <p:cxnSp>
        <p:nvCxnSpPr>
          <p:cNvPr id="4" name="Straight Connector 3"/>
          <p:cNvCxnSpPr>
            <a:stCxn id="7" idx="4"/>
            <a:endCxn id="7" idx="0"/>
          </p:cNvCxnSpPr>
          <p:nvPr/>
        </p:nvCxnSpPr>
        <p:spPr>
          <a:xfrm flipV="1">
            <a:off x="12221055" y="4740160"/>
            <a:ext cx="0" cy="6963835"/>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691222" y="8222078"/>
            <a:ext cx="6964741" cy="1"/>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11"/>
          <p:cNvSpPr>
            <a:spLocks noGrp="1"/>
          </p:cNvSpPr>
          <p:nvPr>
            <p:ph type="sldNum" sz="quarter" idx="12"/>
          </p:nvPr>
        </p:nvSpPr>
        <p:spPr/>
        <p:txBody>
          <a:bodyPr/>
          <a:lstStyle/>
          <a:p>
            <a:fld id="{9DF686B8-C880-FF40-96DC-14FF2413C34E}" type="slidenum">
              <a:rPr lang="en-US" smtClean="0"/>
              <a:pPr/>
              <a:t>8</a:t>
            </a:fld>
            <a:endParaRPr lang="en-US" dirty="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38126">
            <a:off x="11507787" y="5509331"/>
            <a:ext cx="4431746" cy="2539682"/>
          </a:xfrm>
          <a:prstGeom prst="rect">
            <a:avLst/>
          </a:prstGeom>
        </p:spPr>
      </p:pic>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7757" y="8650576"/>
            <a:ext cx="2914663" cy="2037014"/>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98387" y="8229600"/>
            <a:ext cx="2362198" cy="2362198"/>
          </a:xfrm>
          <a:prstGeom prst="rect">
            <a:avLst/>
          </a:prstGeom>
        </p:spPr>
      </p:pic>
      <p:pic>
        <p:nvPicPr>
          <p:cNvPr id="11" name="10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98964" y="5536315"/>
            <a:ext cx="2361905" cy="2485714"/>
          </a:xfrm>
          <a:prstGeom prst="rect">
            <a:avLst/>
          </a:prstGeom>
        </p:spPr>
      </p:pic>
    </p:spTree>
    <p:extLst>
      <p:ext uri="{BB962C8B-B14F-4D97-AF65-F5344CB8AC3E}">
        <p14:creationId xmlns:p14="http://schemas.microsoft.com/office/powerpoint/2010/main" val="30899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35" grpId="0" animBg="1"/>
      <p:bldP spid="36" grpId="0" animBg="1"/>
      <p:bldP spid="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9DF686B8-C880-FF40-96DC-14FF2413C34E}" type="slidenum">
              <a:rPr lang="en-US" smtClean="0"/>
              <a:pPr/>
              <a:t>9</a:t>
            </a:fld>
            <a:endParaRPr lang="en-U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6" y="8135007"/>
            <a:ext cx="5562600" cy="5562600"/>
          </a:xfrm>
          <a:prstGeom prst="rect">
            <a:avLst/>
          </a:prstGeom>
        </p:spPr>
      </p:pic>
      <p:sp>
        <p:nvSpPr>
          <p:cNvPr id="5" name="4 Llamada ovalada"/>
          <p:cNvSpPr/>
          <p:nvPr/>
        </p:nvSpPr>
        <p:spPr>
          <a:xfrm>
            <a:off x="4878388" y="712114"/>
            <a:ext cx="18364200" cy="9498685"/>
          </a:xfrm>
          <a:prstGeom prst="wedgeEllipseCallout">
            <a:avLst>
              <a:gd name="adj1" fmla="val -57144"/>
              <a:gd name="adj2" fmla="val 52639"/>
            </a:avLst>
          </a:prstGeom>
          <a:ln w="76200">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CL" sz="5400" dirty="0">
                <a:solidFill>
                  <a:schemeClr val="bg2">
                    <a:lumMod val="50000"/>
                  </a:schemeClr>
                </a:solidFill>
                <a:latin typeface="Times New Roman" panose="02020603050405020304" pitchFamily="18" charset="0"/>
                <a:cs typeface="Times New Roman" panose="02020603050405020304" pitchFamily="18" charset="0"/>
              </a:rPr>
              <a:t>A continuación trabajaremos con tu texto de estudio. Ve a las páginas 152 a 155. Lee el texto </a:t>
            </a:r>
          </a:p>
          <a:p>
            <a:pPr algn="ctr"/>
            <a:r>
              <a:rPr lang="es-CL" sz="5400" dirty="0">
                <a:solidFill>
                  <a:schemeClr val="bg2">
                    <a:lumMod val="50000"/>
                  </a:schemeClr>
                </a:solidFill>
                <a:latin typeface="Times New Roman" panose="02020603050405020304" pitchFamily="18" charset="0"/>
                <a:cs typeface="Times New Roman" panose="02020603050405020304" pitchFamily="18" charset="0"/>
              </a:rPr>
              <a:t>La novela gráfica “Emigrantes”</a:t>
            </a:r>
          </a:p>
          <a:p>
            <a:pPr algn="ctr"/>
            <a:r>
              <a:rPr lang="es-CL" sz="5400" dirty="0">
                <a:solidFill>
                  <a:schemeClr val="bg2">
                    <a:lumMod val="50000"/>
                  </a:schemeClr>
                </a:solidFill>
                <a:latin typeface="Times New Roman" panose="02020603050405020304" pitchFamily="18" charset="0"/>
                <a:cs typeface="Times New Roman" panose="02020603050405020304" pitchFamily="18" charset="0"/>
              </a:rPr>
              <a:t>y desarrolla preguntas que allí aparecen.  </a:t>
            </a:r>
          </a:p>
        </p:txBody>
      </p:sp>
    </p:spTree>
    <p:extLst>
      <p:ext uri="{BB962C8B-B14F-4D97-AF65-F5344CB8AC3E}">
        <p14:creationId xmlns:p14="http://schemas.microsoft.com/office/powerpoint/2010/main" val="9540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Startup Dark Colored 1">
      <a:dk1>
        <a:srgbClr val="FFFFFF"/>
      </a:dk1>
      <a:lt1>
        <a:sysClr val="window" lastClr="FFFFFF"/>
      </a:lt1>
      <a:dk2>
        <a:srgbClr val="D6D6D6"/>
      </a:dk2>
      <a:lt2>
        <a:srgbClr val="4D6D92"/>
      </a:lt2>
      <a:accent1>
        <a:srgbClr val="4D6D92"/>
      </a:accent1>
      <a:accent2>
        <a:srgbClr val="1BAAAA"/>
      </a:accent2>
      <a:accent3>
        <a:srgbClr val="7CB554"/>
      </a:accent3>
      <a:accent4>
        <a:srgbClr val="F8BF4D"/>
      </a:accent4>
      <a:accent5>
        <a:srgbClr val="F95648"/>
      </a:accent5>
      <a:accent6>
        <a:srgbClr val="C5C5C5"/>
      </a:accent6>
      <a:hlink>
        <a:srgbClr val="1BAAAA"/>
      </a:hlink>
      <a:folHlink>
        <a:srgbClr val="1B495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2615</TotalTime>
  <Words>1098</Words>
  <Application>Microsoft Office PowerPoint</Application>
  <PresentationFormat>Personalizado</PresentationFormat>
  <Paragraphs>55</Paragraphs>
  <Slides>9</Slides>
  <Notes>2</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Calibri</vt:lpstr>
      <vt:lpstr>Pristina</vt:lpstr>
      <vt:lpstr>Source Sans Pro</vt:lpstr>
      <vt:lpstr>Source Sans Pro ExtraLight</vt:lpstr>
      <vt:lpstr>Source Sans Pro Light</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Louis Twelve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Louis Twelve</dc:creator>
  <cp:lastModifiedBy>juanito2122</cp:lastModifiedBy>
  <cp:revision>803</cp:revision>
  <dcterms:created xsi:type="dcterms:W3CDTF">2014-11-10T20:05:35Z</dcterms:created>
  <dcterms:modified xsi:type="dcterms:W3CDTF">2020-05-26T20:41:57Z</dcterms:modified>
</cp:coreProperties>
</file>