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¿Cómo hacer un ensayo?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Tercero medio </a:t>
            </a:r>
            <a:r>
              <a:rPr lang="es-CL" dirty="0"/>
              <a:t> </a:t>
            </a:r>
            <a:r>
              <a:rPr lang="es-CL" dirty="0" smtClean="0"/>
              <a:t>COMPRENSIÓN HISTORICA DEL PRESENTE / Jocelyn Castillo.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" y="167941"/>
            <a:ext cx="1618248" cy="18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" y="237290"/>
            <a:ext cx="10995263" cy="6423569"/>
          </a:xfrm>
        </p:spPr>
      </p:pic>
    </p:spTree>
    <p:extLst>
      <p:ext uri="{BB962C8B-B14F-4D97-AF65-F5344CB8AC3E}">
        <p14:creationId xmlns:p14="http://schemas.microsoft.com/office/powerpoint/2010/main" val="71998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" y="141037"/>
            <a:ext cx="10934979" cy="6175542"/>
          </a:xfrm>
        </p:spPr>
      </p:pic>
    </p:spTree>
    <p:extLst>
      <p:ext uri="{BB962C8B-B14F-4D97-AF65-F5344CB8AC3E}">
        <p14:creationId xmlns:p14="http://schemas.microsoft.com/office/powerpoint/2010/main" val="173108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" y="92910"/>
            <a:ext cx="11356085" cy="6604043"/>
          </a:xfrm>
        </p:spPr>
      </p:pic>
    </p:spTree>
    <p:extLst>
      <p:ext uri="{BB962C8B-B14F-4D97-AF65-F5344CB8AC3E}">
        <p14:creationId xmlns:p14="http://schemas.microsoft.com/office/powerpoint/2010/main" val="394856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4" y="201195"/>
            <a:ext cx="11007294" cy="6270166"/>
          </a:xfrm>
        </p:spPr>
      </p:pic>
    </p:spTree>
    <p:extLst>
      <p:ext uri="{BB962C8B-B14F-4D97-AF65-F5344CB8AC3E}">
        <p14:creationId xmlns:p14="http://schemas.microsoft.com/office/powerpoint/2010/main" val="266530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7" y="189163"/>
            <a:ext cx="11211706" cy="6432592"/>
          </a:xfrm>
        </p:spPr>
      </p:pic>
    </p:spTree>
    <p:extLst>
      <p:ext uri="{BB962C8B-B14F-4D97-AF65-F5344CB8AC3E}">
        <p14:creationId xmlns:p14="http://schemas.microsoft.com/office/powerpoint/2010/main" val="276828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 : Inicio de un ensayo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Elegir un Problema ( histórico del presente)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Justificar la elección</a:t>
            </a:r>
          </a:p>
          <a:p>
            <a:r>
              <a:rPr lang="es-CL" dirty="0" smtClean="0"/>
              <a:t>Buscar al menos 3 fuentes pueden ser primarias o secundarias</a:t>
            </a:r>
          </a:p>
          <a:p>
            <a:endParaRPr lang="es-CL" dirty="0" smtClean="0"/>
          </a:p>
        </p:txBody>
      </p:sp>
      <p:sp>
        <p:nvSpPr>
          <p:cNvPr id="4" name="Elipse 3"/>
          <p:cNvSpPr/>
          <p:nvPr/>
        </p:nvSpPr>
        <p:spPr>
          <a:xfrm>
            <a:off x="7038474" y="4559968"/>
            <a:ext cx="4334812" cy="2033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en </a:t>
            </a:r>
            <a:r>
              <a:rPr lang="es-CL" dirty="0" err="1" smtClean="0"/>
              <a:t>word</a:t>
            </a:r>
            <a:r>
              <a:rPr lang="es-CL" dirty="0" smtClean="0"/>
              <a:t> letra tamaño 12 con sus datos al correo </a:t>
            </a:r>
          </a:p>
          <a:p>
            <a:pPr algn="ctr"/>
            <a:r>
              <a:rPr lang="es-CL" dirty="0" smtClean="0"/>
              <a:t>Jocelyn.castillo@colegiomagister.cl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8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Definición de ensayo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Composición escrita en prosa, en la cual se expone la interpretación personal sobre un tema en particular.</a:t>
            </a:r>
          </a:p>
          <a:p>
            <a:r>
              <a:rPr lang="es-CL" dirty="0" smtClean="0"/>
              <a:t>Escrito en el cual el autor expone sus ideas</a:t>
            </a:r>
          </a:p>
          <a:p>
            <a:r>
              <a:rPr lang="es-CL" dirty="0" smtClean="0"/>
              <a:t>Exposición escrita de un tema, la cual es desarrollada en párrafos.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90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Características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 muy utilizado hoy en día</a:t>
            </a:r>
          </a:p>
          <a:p>
            <a:r>
              <a:rPr lang="es-CL" dirty="0" smtClean="0"/>
              <a:t>Su contenido es variado</a:t>
            </a:r>
          </a:p>
          <a:p>
            <a:r>
              <a:rPr lang="es-CL" dirty="0" smtClean="0"/>
              <a:t>Puede contener opiniones criticas, reflexivas, puntos de vista, intereses y visiones del autor.</a:t>
            </a:r>
          </a:p>
          <a:p>
            <a:r>
              <a:rPr lang="es-CL" dirty="0" smtClean="0"/>
              <a:t>Por lo general va acompañado de bibliografía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559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El estilo y organización de un ensayo , componen su estructura : </a:t>
            </a:r>
          </a:p>
          <a:p>
            <a:r>
              <a:rPr lang="es-CL" dirty="0" smtClean="0"/>
              <a:t>INTRODUCCIÓN</a:t>
            </a:r>
          </a:p>
          <a:p>
            <a:r>
              <a:rPr lang="es-CL" dirty="0" smtClean="0"/>
              <a:t>DESARROLLO</a:t>
            </a:r>
          </a:p>
          <a:p>
            <a:r>
              <a:rPr lang="es-CL" dirty="0" smtClean="0"/>
              <a:t>CONCLUSIÓN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50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 una oración o párrafo que inicia e interesa al lector por el tema puede ser:</a:t>
            </a:r>
          </a:p>
          <a:p>
            <a:r>
              <a:rPr lang="es-CL" dirty="0" smtClean="0"/>
              <a:t>Una pregunta</a:t>
            </a:r>
          </a:p>
          <a:p>
            <a:r>
              <a:rPr lang="es-CL" dirty="0" smtClean="0"/>
              <a:t>Reflexión</a:t>
            </a:r>
          </a:p>
          <a:p>
            <a:r>
              <a:rPr lang="es-CL" dirty="0" smtClean="0"/>
              <a:t>Estadística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74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Se hace uso de párrafos  ( párrafos de desarrollo)</a:t>
            </a:r>
          </a:p>
          <a:p>
            <a:r>
              <a:rPr lang="es-CL" dirty="0" smtClean="0"/>
              <a:t>Generalmente cada párrafo, discute un tema dentro del ensayo.</a:t>
            </a:r>
          </a:p>
          <a:p>
            <a:r>
              <a:rPr lang="es-CL" dirty="0" smtClean="0"/>
              <a:t>Entre una idea y otra ( o entre un párrafo y otro ) se utilizan frases o párrafos cortos de transición . Esto se hace para entrelazar las ideas y facilitar la coherencia y la unidad.</a:t>
            </a:r>
          </a:p>
        </p:txBody>
      </p:sp>
    </p:spTree>
    <p:extLst>
      <p:ext uri="{BB962C8B-B14F-4D97-AF65-F5344CB8AC3E}">
        <p14:creationId xmlns:p14="http://schemas.microsoft.com/office/powerpoint/2010/main" val="386455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Esto constituye la el aporte final del autor</a:t>
            </a:r>
          </a:p>
          <a:p>
            <a:r>
              <a:rPr lang="es-CL" dirty="0" smtClean="0"/>
              <a:t>Ofrece un resumen del tema</a:t>
            </a:r>
          </a:p>
          <a:p>
            <a:r>
              <a:rPr lang="es-CL" dirty="0" smtClean="0"/>
              <a:t>Resalta los puntos mas importantes</a:t>
            </a:r>
          </a:p>
          <a:p>
            <a:r>
              <a:rPr lang="es-CL" dirty="0" smtClean="0"/>
              <a:t>Ofrece opinión </a:t>
            </a:r>
          </a:p>
          <a:p>
            <a:r>
              <a:rPr lang="es-CL" dirty="0" smtClean="0"/>
              <a:t>Cierra el ensayo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351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Pasos para escribir un ensayo : pasos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4704347" y="1648326"/>
            <a:ext cx="2141621" cy="986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Selecciones un tema de su interés </a:t>
            </a:r>
            <a:endParaRPr lang="es-CL" b="1" dirty="0">
              <a:solidFill>
                <a:schemeClr val="bg2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618747" y="2771455"/>
            <a:ext cx="300790" cy="428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4770521" y="3220388"/>
            <a:ext cx="1997242" cy="103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Identifique : el punto de vista a desarrollar </a:t>
            </a:r>
            <a:endParaRPr lang="es-CL" b="1" dirty="0">
              <a:solidFill>
                <a:schemeClr val="bg2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3874169" y="3587189"/>
            <a:ext cx="697831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108914" y="4040542"/>
            <a:ext cx="2755231" cy="11635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Desarrolle un esquema con las ideas principales y secundarias </a:t>
            </a:r>
            <a:endParaRPr lang="es-CL" b="1" dirty="0">
              <a:solidFill>
                <a:schemeClr val="bg2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6966284" y="3680852"/>
            <a:ext cx="517358" cy="41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7627457" y="4040542"/>
            <a:ext cx="2839453" cy="1163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Búsqueda de información </a:t>
            </a:r>
            <a:endParaRPr lang="es-CL" b="1" dirty="0">
              <a:solidFill>
                <a:schemeClr val="bg2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5462055" y="4427621"/>
            <a:ext cx="715879" cy="77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509621" y="5666813"/>
            <a:ext cx="2905344" cy="7052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Utilice un bosquejo </a:t>
            </a:r>
            <a:endParaRPr lang="es-CL" b="1" dirty="0">
              <a:solidFill>
                <a:schemeClr val="bg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38863" y="5678905"/>
            <a:ext cx="2707105" cy="7538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Identifique un vocabulario</a:t>
            </a:r>
            <a:endParaRPr lang="es-CL" b="1" dirty="0">
              <a:solidFill>
                <a:schemeClr val="bg2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940842" y="5629474"/>
            <a:ext cx="3019926" cy="9243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Recopilar, citas, estadísticas, noticias, antecedentes</a:t>
            </a:r>
            <a:endParaRPr lang="es-C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3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6" y="213226"/>
            <a:ext cx="11223861" cy="6378450"/>
          </a:xfrm>
        </p:spPr>
      </p:pic>
    </p:spTree>
    <p:extLst>
      <p:ext uri="{BB962C8B-B14F-4D97-AF65-F5344CB8AC3E}">
        <p14:creationId xmlns:p14="http://schemas.microsoft.com/office/powerpoint/2010/main" val="2479663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34</TotalTime>
  <Words>303</Words>
  <Application>Microsoft Office PowerPoint</Application>
  <PresentationFormat>Panorámica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Citable</vt:lpstr>
      <vt:lpstr>¿Cómo hacer un ensayo?</vt:lpstr>
      <vt:lpstr>Definición de ensayo</vt:lpstr>
      <vt:lpstr>Características </vt:lpstr>
      <vt:lpstr>Estructura </vt:lpstr>
      <vt:lpstr>Introducción </vt:lpstr>
      <vt:lpstr>Desarrollo</vt:lpstr>
      <vt:lpstr>Conclusión </vt:lpstr>
      <vt:lpstr>Pasos para escribir un ensayo : pasos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: Inicio de un ensayo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hacer un ensayo?</dc:title>
  <dc:creator>HP</dc:creator>
  <cp:lastModifiedBy>HP</cp:lastModifiedBy>
  <cp:revision>8</cp:revision>
  <dcterms:created xsi:type="dcterms:W3CDTF">2020-04-28T00:41:21Z</dcterms:created>
  <dcterms:modified xsi:type="dcterms:W3CDTF">2020-05-04T01:19:16Z</dcterms:modified>
</cp:coreProperties>
</file>