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La libertad como tema literario</a:t>
            </a:r>
          </a:p>
        </p:txBody>
      </p:sp>
    </p:spTree>
    <p:extLst>
      <p:ext uri="{BB962C8B-B14F-4D97-AF65-F5344CB8AC3E}">
        <p14:creationId xmlns:p14="http://schemas.microsoft.com/office/powerpoint/2010/main" val="267942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r>
              <a:rPr lang="es-CL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161694"/>
            <a:ext cx="6175162" cy="402336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CL" dirty="0"/>
              <a:t>Las manifestaciones literarias siempre han estado presentes en las diferentes comunidades y culturas; esa universalidad de la literatura es por sí misma una razón suficiente para acercarse a ella, disfrutarla, conocerla, estudiarla y analizarla. Sin embargo, la mejor manera de responder a la pregunta </a:t>
            </a:r>
          </a:p>
        </p:txBody>
      </p:sp>
      <p:sp>
        <p:nvSpPr>
          <p:cNvPr id="4" name="Rectángulo 3"/>
          <p:cNvSpPr/>
          <p:nvPr/>
        </p:nvSpPr>
        <p:spPr>
          <a:xfrm rot="20658563">
            <a:off x="7030601" y="2539520"/>
            <a:ext cx="468638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dirty="0">
                <a:solidFill>
                  <a:srgbClr val="FF0000"/>
                </a:solidFill>
              </a:rPr>
              <a:t>¿Por qué leer literatura? </a:t>
            </a:r>
            <a:endParaRPr lang="es-ES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990535" y="4894859"/>
            <a:ext cx="739022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200" dirty="0">
                <a:ea typeface="Calibri" panose="020F0502020204030204" pitchFamily="34" charset="0"/>
                <a:cs typeface="Times New Roman" panose="02020603050405020304" pitchFamily="18" charset="0"/>
              </a:rPr>
              <a:t>es experimentando, a través de Los textos literarios, la posibilidad de comprender la realidad de una manera diferente, cambiando la percepción de nosotros mismos y de aquello que nos rodea.</a:t>
            </a:r>
            <a:endParaRPr lang="es-CL" sz="2200" dirty="0"/>
          </a:p>
        </p:txBody>
      </p:sp>
      <p:pic>
        <p:nvPicPr>
          <p:cNvPr id="1026" name="Picture 2" descr="Autor, Libro, Cerrado, Portada, La Literatura, Nov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91" y="4457834"/>
            <a:ext cx="3375416" cy="232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95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44898" y="281354"/>
            <a:ext cx="7529028" cy="329184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s-CL" dirty="0"/>
              <a:t>Las obras Literarias pueden cumplir diversas funciones como entretener; asombrar; reflejar La realidad; reunir a las comunidades; hacer una crítica social; indagar en el ser humano, su psicología, motivaciones e ideales, entre otras. </a:t>
            </a:r>
          </a:p>
        </p:txBody>
      </p:sp>
      <p:pic>
        <p:nvPicPr>
          <p:cNvPr id="2050" name="Picture 2" descr="http://2.bp.blogspot.com/-8kBD35D9PVY/TxCWwLppSYI/AAAAAAAAAC8/n59bJkJ5dqk/s1600/Courbet-Portrait_of_Baudelai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935" y="3137096"/>
            <a:ext cx="4110954" cy="348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27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7015" y="1976512"/>
            <a:ext cx="6755306" cy="2862775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s-CL" dirty="0"/>
              <a:t>A pesar de lo anterior, no se puede decir que un texto tenga una función única, aislada y permanente. Por ejemplo, hay textos que nos entretienen y, al mismo tiempo, nos permiten conocer la sicología del ser humano.</a:t>
            </a:r>
          </a:p>
          <a:p>
            <a:pPr algn="just">
              <a:lnSpc>
                <a:spcPct val="200000"/>
              </a:lnSpc>
            </a:pPr>
            <a:endParaRPr lang="es-CL" dirty="0"/>
          </a:p>
        </p:txBody>
      </p:sp>
      <p:pic>
        <p:nvPicPr>
          <p:cNvPr id="3074" name="Picture 2" descr="http://www.otraparte.org/actividades/literatura/img-literatura/enfants-ver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045" y="2050586"/>
            <a:ext cx="381000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5336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17920" y="1209821"/>
            <a:ext cx="5641146" cy="438912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s-CL" dirty="0"/>
              <a:t>Es cierto que cada autor imagina cuál será su público lector y tiene determinados propósitos al crear su obra. Pero el texto literario siempre va más allá de su autor: alcanza a lectores de otras épocas y lugares, y adquiere nuevos sentidos y significados en cada uno de estos contextos. </a:t>
            </a:r>
          </a:p>
        </p:txBody>
      </p:sp>
      <p:pic>
        <p:nvPicPr>
          <p:cNvPr id="4098" name="Picture 2" descr="http://trecool.es/wp-content/uploads/trecool-Vladimir-Gvozdev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87" y="1361268"/>
            <a:ext cx="5476875" cy="408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41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430471"/>
            <a:ext cx="9720072" cy="286981"/>
          </a:xfrm>
        </p:spPr>
        <p:txBody>
          <a:bodyPr>
            <a:normAutofit fontScale="90000"/>
          </a:bodyPr>
          <a:lstStyle/>
          <a:p>
            <a:r>
              <a:rPr lang="es-CL" dirty="0" err="1"/>
              <a:t>aCTIVIDAD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74191" y="1533380"/>
            <a:ext cx="5539155" cy="3812344"/>
          </a:xfrm>
        </p:spPr>
        <p:txBody>
          <a:bodyPr>
            <a:normAutofit lnSpcReduction="10000"/>
          </a:bodyPr>
          <a:lstStyle/>
          <a:p>
            <a:r>
              <a:rPr lang="es-CL" dirty="0"/>
              <a:t>Observa la imagen y responde las preguntas</a:t>
            </a:r>
          </a:p>
          <a:p>
            <a:r>
              <a:rPr lang="es-CL" dirty="0"/>
              <a:t>1.- Describe la situación que se muestra en la pintura</a:t>
            </a:r>
          </a:p>
          <a:p>
            <a:r>
              <a:rPr lang="es-CL" dirty="0"/>
              <a:t>2.- ¿Qué elementos de la pintura te permiten descubrir la época que retrata? Fundamenta</a:t>
            </a:r>
          </a:p>
          <a:p>
            <a:r>
              <a:rPr lang="es-CL" dirty="0"/>
              <a:t>3.- ¿Qué imaginas que está leyendo la mujer de la pintura?</a:t>
            </a:r>
          </a:p>
          <a:p>
            <a:r>
              <a:rPr lang="es-CL" dirty="0"/>
              <a:t>4.- En la actualidad ¿Cómo ha variado la forma de leer respecto de lo que se ve en la pintura?</a:t>
            </a:r>
          </a:p>
        </p:txBody>
      </p:sp>
      <p:pic>
        <p:nvPicPr>
          <p:cNvPr id="5122" name="Picture 2" descr="https://upload.wikimedia.org/wikipedia/commons/thumb/6/69/Fragonard,_The_Reader.jpg/239px-Fragonard,_The_Rea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34" y="844061"/>
            <a:ext cx="5268554" cy="580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920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</TotalTime>
  <Words>310</Words>
  <Application>Microsoft Office PowerPoint</Application>
  <PresentationFormat>Panorámica</PresentationFormat>
  <Paragraphs>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La libertad como tema literario</vt:lpstr>
      <vt:lpstr>Introducción</vt:lpstr>
      <vt:lpstr>Presentación de PowerPoint</vt:lpstr>
      <vt:lpstr>Presentación de PowerPoint</vt:lpstr>
      <vt:lpstr>Presentación de PowerPoint</vt:lpstr>
      <vt:lpstr>aCTIVIDAD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libertad como tema literario</dc:title>
  <dc:creator>Microsoft</dc:creator>
  <cp:lastModifiedBy>juanito2122</cp:lastModifiedBy>
  <cp:revision>6</cp:revision>
  <dcterms:created xsi:type="dcterms:W3CDTF">2017-02-08T12:20:47Z</dcterms:created>
  <dcterms:modified xsi:type="dcterms:W3CDTF">2020-05-04T21:58:23Z</dcterms:modified>
</cp:coreProperties>
</file>