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Letra “l”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Profesora Pamela Villarroel</a:t>
            </a:r>
          </a:p>
          <a:p>
            <a:r>
              <a:rPr lang="es-CL" dirty="0" smtClean="0"/>
              <a:t>1° año Básico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7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646" y="386575"/>
            <a:ext cx="4407081" cy="6228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150"/>
            <a:ext cx="12192001" cy="6797403"/>
          </a:xfrm>
        </p:spPr>
      </p:pic>
    </p:spTree>
    <p:extLst>
      <p:ext uri="{BB962C8B-B14F-4D97-AF65-F5344CB8AC3E}">
        <p14:creationId xmlns:p14="http://schemas.microsoft.com/office/powerpoint/2010/main" val="38219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4461" y="221742"/>
            <a:ext cx="7729728" cy="1188720"/>
          </a:xfrm>
        </p:spPr>
        <p:txBody>
          <a:bodyPr/>
          <a:lstStyle/>
          <a:p>
            <a:r>
              <a:rPr lang="es-CL" dirty="0" smtClean="0"/>
              <a:t>PALABRAS QUE SE ESCRIBEN CON L</a:t>
            </a:r>
            <a:endParaRPr lang="en-US" dirty="0"/>
          </a:p>
        </p:txBody>
      </p:sp>
      <p:pic>
        <p:nvPicPr>
          <p:cNvPr id="1026" name="Picture 2" descr="Laminas con dibujos para aprender palabras y colorear con letra: L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666876"/>
            <a:ext cx="11096625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04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mpleta colección de Cuentos para niños y niñas con las letras el abecedario - Imagenes Educativ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-276225"/>
            <a:ext cx="10382250" cy="785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5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173</TotalTime>
  <Words>17</Words>
  <Application>Microsoft Office PowerPoint</Application>
  <PresentationFormat>Panorámica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Letra “l”</vt:lpstr>
      <vt:lpstr>Presentación de PowerPoint</vt:lpstr>
      <vt:lpstr>Presentación de PowerPoint</vt:lpstr>
      <vt:lpstr>PALABRAS QUE SE ESCRIBEN CON 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Letra “l”</dc:title>
  <dc:creator>andres tixi villarroel</dc:creator>
  <cp:lastModifiedBy>andres tixi villarroel</cp:lastModifiedBy>
  <cp:revision>6</cp:revision>
  <dcterms:created xsi:type="dcterms:W3CDTF">2020-04-29T03:43:20Z</dcterms:created>
  <dcterms:modified xsi:type="dcterms:W3CDTF">2020-04-29T13:48:55Z</dcterms:modified>
</cp:coreProperties>
</file>