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8" r:id="rId5"/>
    <p:sldId id="269" r:id="rId6"/>
    <p:sldId id="260" r:id="rId7"/>
    <p:sldId id="261" r:id="rId8"/>
    <p:sldId id="270" r:id="rId9"/>
    <p:sldId id="262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F17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94" autoAdjust="0"/>
    <p:restoredTop sz="94660"/>
  </p:normalViewPr>
  <p:slideViewPr>
    <p:cSldViewPr>
      <p:cViewPr>
        <p:scale>
          <a:sx n="61" d="100"/>
          <a:sy n="61" d="100"/>
        </p:scale>
        <p:origin x="-1638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E9D9-025A-4601-9DA6-78B7EDB86C6C}" type="datetimeFigureOut">
              <a:rPr lang="es-ES" smtClean="0"/>
              <a:pPr/>
              <a:t>23/03/2020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416D-30A8-437F-B36B-1E5298B908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E9D9-025A-4601-9DA6-78B7EDB86C6C}" type="datetimeFigureOut">
              <a:rPr lang="es-ES" smtClean="0"/>
              <a:pPr/>
              <a:t>23/03/2020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416D-30A8-437F-B36B-1E5298B908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E9D9-025A-4601-9DA6-78B7EDB86C6C}" type="datetimeFigureOut">
              <a:rPr lang="es-ES" smtClean="0"/>
              <a:pPr/>
              <a:t>23/03/2020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416D-30A8-437F-B36B-1E5298B908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E9D9-025A-4601-9DA6-78B7EDB86C6C}" type="datetimeFigureOut">
              <a:rPr lang="es-ES" smtClean="0"/>
              <a:pPr/>
              <a:t>23/03/2020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416D-30A8-437F-B36B-1E5298B908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E9D9-025A-4601-9DA6-78B7EDB86C6C}" type="datetimeFigureOut">
              <a:rPr lang="es-ES" smtClean="0"/>
              <a:pPr/>
              <a:t>23/03/2020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416D-30A8-437F-B36B-1E5298B908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E9D9-025A-4601-9DA6-78B7EDB86C6C}" type="datetimeFigureOut">
              <a:rPr lang="es-ES" smtClean="0"/>
              <a:pPr/>
              <a:t>23/03/2020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416D-30A8-437F-B36B-1E5298B908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E9D9-025A-4601-9DA6-78B7EDB86C6C}" type="datetimeFigureOut">
              <a:rPr lang="es-ES" smtClean="0"/>
              <a:pPr/>
              <a:t>23/03/2020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416D-30A8-437F-B36B-1E5298B908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E9D9-025A-4601-9DA6-78B7EDB86C6C}" type="datetimeFigureOut">
              <a:rPr lang="es-ES" smtClean="0"/>
              <a:pPr/>
              <a:t>23/03/2020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416D-30A8-437F-B36B-1E5298B908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E9D9-025A-4601-9DA6-78B7EDB86C6C}" type="datetimeFigureOut">
              <a:rPr lang="es-ES" smtClean="0"/>
              <a:pPr/>
              <a:t>23/03/2020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416D-30A8-437F-B36B-1E5298B908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E9D9-025A-4601-9DA6-78B7EDB86C6C}" type="datetimeFigureOut">
              <a:rPr lang="es-ES" smtClean="0"/>
              <a:pPr/>
              <a:t>23/03/2020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416D-30A8-437F-B36B-1E5298B908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E9D9-025A-4601-9DA6-78B7EDB86C6C}" type="datetimeFigureOut">
              <a:rPr lang="es-ES" smtClean="0"/>
              <a:pPr/>
              <a:t>23/03/2020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416D-30A8-437F-B36B-1E5298B908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F1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CE9D9-025A-4601-9DA6-78B7EDB86C6C}" type="datetimeFigureOut">
              <a:rPr lang="es-ES" smtClean="0"/>
              <a:pPr/>
              <a:t>23/03/2020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7416D-30A8-437F-B36B-1E5298B908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Actividad nº1 Lunes 23 de Marzo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dirty="0" smtClean="0"/>
              <a:t>Identidad y autonomía "si yo fuera”</a:t>
            </a:r>
          </a:p>
          <a:p>
            <a:r>
              <a:rPr lang="es-ES" dirty="0" smtClean="0"/>
              <a:t>Instrucciones : actividad en familia, sentados en círculo jugarán a si yo fuera completando la frase con sus propias ideas, por ejemplo “si yo fuera un animal sería …, si yo fuera un color seria…. (medio de trasporte, fruta , juguete, etc.), que el niño /a fundamente sus respuestas y el adulto registre en una hoja en blanco.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Actividad nº2 Martes 24 de Marzo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Identidad y autonomía ¿Quién soy ?</a:t>
            </a:r>
          </a:p>
          <a:p>
            <a:r>
              <a:rPr lang="es-ES" dirty="0" smtClean="0"/>
              <a:t>Instrucciones : Observarse en un espejo, describirse y comentar lo que ven , en una hoja en blanco el adulto registra lo narrado por el niño /a, posteriormente en la misma hoja dibújate y responde ¿Cómo te ves ? ¿Cómo te sientes? ¿a que te gusta jugar? ¿Cuál es tu comida preferida?.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Actividad nº 3 Miércoles 25 de Marzo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Identidad y autonomía : “Las emociones”</a:t>
            </a:r>
          </a:p>
          <a:p>
            <a:r>
              <a:rPr lang="es-ES" dirty="0" smtClean="0"/>
              <a:t>Instrucciones: Observa las diferentes emociones y coméntalas, en una hoja en blanco el adulto registrará las respuestas dadas por su hijo/a., por ejemplo si el niño/a menciona carita feliz preguntar ¿Por qué crees que es feliz ?. En la hoja siguiente completa las caritas para que sean igual al modelo colorea.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emociones-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3999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/>
          <a:lstStyle/>
          <a:p>
            <a:r>
              <a:rPr lang="es-ES" dirty="0" smtClean="0"/>
              <a:t>SOLO </a:t>
            </a:r>
            <a:r>
              <a:rPr lang="es-ES" dirty="0" smtClean="0"/>
              <a:t>IMPRIMIR ESTA HOJA 	</a:t>
            </a:r>
            <a:endParaRPr lang="es-ES" dirty="0"/>
          </a:p>
        </p:txBody>
      </p:sp>
      <p:pic>
        <p:nvPicPr>
          <p:cNvPr id="4" name="3 Marcador de contenido" descr="Explorar001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714356"/>
            <a:ext cx="9144000" cy="614364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Actividad nº4 Jueves 26 de Marzo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Lenguaje Artístico : “Desarrollando mi creatividad”</a:t>
            </a:r>
          </a:p>
          <a:p>
            <a:r>
              <a:rPr lang="es-ES" dirty="0" smtClean="0"/>
              <a:t>Instrucciones : Rasga con tus dedos tiras de papel(hojas de revistas) como si fueran tallarines en una hoja en blanco con la ayuda de estas tiritas imagina y crea, dale un nombre a tu creación. Pídele al adulto que registre.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Actividad nº5 viernes 27 de marzo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Lenguaje verbal : “Creando una historia”</a:t>
            </a:r>
          </a:p>
          <a:p>
            <a:r>
              <a:rPr lang="es-ES" dirty="0" smtClean="0"/>
              <a:t>Instrucciones : Observa la lamina del cuento “la ratita presumida ”, describe los personajes , crea una historia lo que tu vayas narrando, finalmente dibuja y colorea a la ratita.</a:t>
            </a:r>
          </a:p>
          <a:p>
            <a:endParaRPr lang="es-ES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3 Marcador de contenido" descr="descarga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0"/>
            <a:ext cx="7143800" cy="6858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785794"/>
            <a:ext cx="8229600" cy="4525963"/>
          </a:xfrm>
        </p:spPr>
        <p:txBody>
          <a:bodyPr/>
          <a:lstStyle/>
          <a:p>
            <a:r>
              <a:rPr lang="es-ES" dirty="0" smtClean="0"/>
              <a:t>Nota : Papitos toda actividad que se envía al hogar antes de que su hijo/a la realice, observarla comentarla y realizar preguntas(registrar ),así estaremos favoreciendo en el niño/a : expresión oral, creatividad, identidad, autonomía, motricidad, etc.  Se solicita mandar evidencias(fotos).</a:t>
            </a:r>
          </a:p>
          <a:p>
            <a:r>
              <a:rPr lang="es-ES" dirty="0" smtClean="0"/>
              <a:t>Atentamente tía Cristina.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390</Words>
  <Application>Microsoft Office PowerPoint</Application>
  <PresentationFormat>Presentación en pantalla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Actividad nº1 Lunes 23 de Marzo </vt:lpstr>
      <vt:lpstr>Actividad nº2 Martes 24 de Marzo</vt:lpstr>
      <vt:lpstr>Actividad nº 3 Miércoles 25 de Marzo</vt:lpstr>
      <vt:lpstr>Diapositiva 4</vt:lpstr>
      <vt:lpstr>SOLO IMPRIMIR ESTA HOJA  </vt:lpstr>
      <vt:lpstr>Actividad nº4 Jueves 26 de Marzo </vt:lpstr>
      <vt:lpstr>Actividad nº5 viernes 27 de marzo 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familia</dc:creator>
  <cp:lastModifiedBy>familia</cp:lastModifiedBy>
  <cp:revision>21</cp:revision>
  <dcterms:created xsi:type="dcterms:W3CDTF">2020-03-18T13:19:58Z</dcterms:created>
  <dcterms:modified xsi:type="dcterms:W3CDTF">2020-03-23T21:17:03Z</dcterms:modified>
</cp:coreProperties>
</file>