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3F17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E9D9-025A-4601-9DA6-78B7EDB86C6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416D-30A8-437F-B36B-1E5298B908A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E9D9-025A-4601-9DA6-78B7EDB86C6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416D-30A8-437F-B36B-1E5298B908A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E9D9-025A-4601-9DA6-78B7EDB86C6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416D-30A8-437F-B36B-1E5298B908A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E9D9-025A-4601-9DA6-78B7EDB86C6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416D-30A8-437F-B36B-1E5298B908A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E9D9-025A-4601-9DA6-78B7EDB86C6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416D-30A8-437F-B36B-1E5298B908A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E9D9-025A-4601-9DA6-78B7EDB86C6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416D-30A8-437F-B36B-1E5298B908A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E9D9-025A-4601-9DA6-78B7EDB86C6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416D-30A8-437F-B36B-1E5298B908A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E9D9-025A-4601-9DA6-78B7EDB86C6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416D-30A8-437F-B36B-1E5298B908A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E9D9-025A-4601-9DA6-78B7EDB86C6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416D-30A8-437F-B36B-1E5298B908A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E9D9-025A-4601-9DA6-78B7EDB86C6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416D-30A8-437F-B36B-1E5298B908A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CE9D9-025A-4601-9DA6-78B7EDB86C6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17416D-30A8-437F-B36B-1E5298B908AD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3F1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CE9D9-025A-4601-9DA6-78B7EDB86C6C}" type="datetimeFigureOut">
              <a:rPr lang="es-ES" smtClean="0"/>
              <a:t>18/03/2020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17416D-30A8-437F-B36B-1E5298B908AD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357158" y="500042"/>
            <a:ext cx="8215370" cy="5857916"/>
          </a:xfrm>
        </p:spPr>
        <p:txBody>
          <a:bodyPr>
            <a:normAutofit/>
          </a:bodyPr>
          <a:lstStyle/>
          <a:p>
            <a:pPr algn="just"/>
            <a:r>
              <a:rPr lang="es-E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Estimados padres y apoderados </a:t>
            </a:r>
          </a:p>
          <a:p>
            <a:pPr algn="just"/>
            <a:r>
              <a:rPr lang="es-E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Junto con saludarlos esperamos que se encuentren todos muy bien .</a:t>
            </a:r>
          </a:p>
          <a:p>
            <a:pPr algn="just"/>
            <a:r>
              <a:rPr lang="es-E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Les comentamos las medidas que tomaremos como curso frente a la situación que como país estamos viviendo.</a:t>
            </a:r>
          </a:p>
          <a:p>
            <a:pPr algn="just"/>
            <a:r>
              <a:rPr lang="es-E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 través de este medio enviaremos material de trabajo para continuar el proceso de enseñanza aprendizaje de su hijo /a.</a:t>
            </a:r>
          </a:p>
          <a:p>
            <a:pPr algn="just"/>
            <a:r>
              <a:rPr lang="es-ES" sz="2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 cada actividad se comentará como debe ser realizada (pasos a seguir), Se sugiere acompañar y guiar al niño/a, en la realización de cada una de estas.</a:t>
            </a:r>
            <a:endParaRPr lang="es-ES" sz="2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429396"/>
          </a:xfrm>
        </p:spPr>
        <p:txBody>
          <a:bodyPr>
            <a:normAutofit fontScale="77500" lnSpcReduction="20000"/>
          </a:bodyPr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Buscar un lugar cómodo, iluminado y sin distractores (televisión , juguetes, celular, etc.)</a:t>
            </a:r>
          </a:p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Todos los materiales deben estar al alcance del niño /a evitando que así se distraiga.</a:t>
            </a:r>
          </a:p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Las actividades deben ser realizadas por el niño/a.</a:t>
            </a:r>
          </a:p>
          <a:p>
            <a:pPr algn="just"/>
            <a:endParaRPr lang="es-ES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ES" b="1" dirty="0" smtClean="0">
                <a:latin typeface="Arial" pitchFamily="34" charset="0"/>
                <a:cs typeface="Arial" pitchFamily="34" charset="0"/>
              </a:rPr>
              <a:t>Nota : las actividades serán enviadas para la semana comenzando desde hoy con las tres primeras correspondientes a miércoles –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j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ueves y viernes </a:t>
            </a:r>
          </a:p>
          <a:p>
            <a:pPr algn="just">
              <a:buNone/>
            </a:pPr>
            <a:r>
              <a:rPr lang="es-ES" b="1" dirty="0" smtClean="0">
                <a:latin typeface="Arial" pitchFamily="34" charset="0"/>
                <a:cs typeface="Arial" pitchFamily="34" charset="0"/>
              </a:rPr>
              <a:t>    Se solicita ir recopilando el material el cual deberán entregar cuando nos veamos nuevamente si Dios lo permite que sea lo antes posible </a:t>
            </a:r>
          </a:p>
          <a:p>
            <a:pPr algn="just">
              <a:buNone/>
            </a:pPr>
            <a:r>
              <a:rPr lang="es-ES" b="1" dirty="0" smtClean="0">
                <a:latin typeface="Arial" pitchFamily="34" charset="0"/>
                <a:cs typeface="Arial" pitchFamily="34" charset="0"/>
              </a:rPr>
              <a:t>    Cariños para nuestros pequeños /as </a:t>
            </a:r>
          </a:p>
          <a:p>
            <a:pPr>
              <a:buNone/>
            </a:pPr>
            <a:endParaRPr lang="es-ES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s-ES" b="1" dirty="0" smtClean="0">
                <a:latin typeface="Arial" pitchFamily="34" charset="0"/>
                <a:cs typeface="Arial" pitchFamily="34" charset="0"/>
              </a:rPr>
              <a:t>Atte. </a:t>
            </a:r>
          </a:p>
          <a:p>
            <a:pPr>
              <a:buNone/>
            </a:pPr>
            <a:r>
              <a:rPr lang="es-ES" b="1" dirty="0">
                <a:latin typeface="Arial" pitchFamily="34" charset="0"/>
                <a:cs typeface="Arial" pitchFamily="34" charset="0"/>
              </a:rPr>
              <a:t> 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                           Tías </a:t>
            </a:r>
            <a:r>
              <a:rPr lang="es-ES" b="1" dirty="0">
                <a:latin typeface="Arial" pitchFamily="34" charset="0"/>
                <a:cs typeface="Arial" pitchFamily="34" charset="0"/>
              </a:rPr>
              <a:t>C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ristina y Flor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u="sng" dirty="0" smtClean="0">
                <a:latin typeface="Arial" pitchFamily="34" charset="0"/>
                <a:cs typeface="Arial" pitchFamily="34" charset="0"/>
              </a:rPr>
              <a:t>Actividad 1 Miércoles 18 de Marzo </a:t>
            </a:r>
            <a:endParaRPr lang="es-ES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Cuento pictograma ( carita )</a:t>
            </a:r>
          </a:p>
          <a:p>
            <a:r>
              <a:rPr lang="es-ES" dirty="0" smtClean="0"/>
              <a:t>Instrucciones : Lee en compañía de un adulto siendo tu quien interprete las imágenes, coméntale a la persona que te acompaña de que se trata el cuento finalmente en una hoja en blanco dibuja tu carita no olvides los detalles que hay en ella.</a:t>
            </a:r>
          </a:p>
          <a:p>
            <a:r>
              <a:rPr lang="es-ES" dirty="0" smtClean="0"/>
              <a:t>Mamita es importante que su hijo /a identifique solito/a , el adulto solo observa y guía sin dar las respuestas. 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400e5335bee52cd5059af4c980f6b18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0"/>
            <a:ext cx="7858180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/>
              <a:t>Actividad 2 Jueves 19 de Marzo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Caritas  niño /a</a:t>
            </a:r>
          </a:p>
          <a:p>
            <a:r>
              <a:rPr lang="es-ES" dirty="0" smtClean="0"/>
              <a:t>Instrucciones : Identifícate según tu sexo (femenino o masculino) menciona si eres niño o niña , pídele a un adulto que dibuje el rostro según corresponda a tu sexo, si no puede dibujarte , que pegue en una hoja en blanco un recorte de una carita y tú dibuja tu cuerpo . Puedes ambientar tu actividad (dibujar pasto, flores , arboles, etc.)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b601e2b034418f621e448263bdea273e--clipart-kindergarten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285728"/>
            <a:ext cx="4500561" cy="5572164"/>
          </a:xfrm>
        </p:spPr>
      </p:pic>
      <p:pic>
        <p:nvPicPr>
          <p:cNvPr id="5" name="4 Imagen" descr="ac33fad0724708a1ab6c74260475308a--clipart-avata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285728"/>
            <a:ext cx="4357686" cy="557216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b="1" dirty="0" smtClean="0"/>
              <a:t>Actividad 3 Viernes 20 de Marzo </a:t>
            </a:r>
            <a:br>
              <a:rPr lang="es-ES" b="1" dirty="0" smtClean="0"/>
            </a:br>
            <a:endParaRPr lang="es-ES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 smtClean="0"/>
              <a:t>Lectura ¿Por dónde voy ?</a:t>
            </a:r>
          </a:p>
          <a:p>
            <a:r>
              <a:rPr lang="es-ES" dirty="0" smtClean="0"/>
              <a:t>Instrucciones Pídele a un adulto que te lea y realice las preguntas mencionadas , en una hoja en blanco que vaya registrando tus respuestas y dibujos.</a:t>
            </a:r>
          </a:p>
          <a:p>
            <a:endParaRPr lang="es-ES" dirty="0"/>
          </a:p>
          <a:p>
            <a:pPr algn="ctr">
              <a:buNone/>
            </a:pPr>
            <a:r>
              <a:rPr lang="es-ES" dirty="0" smtClean="0"/>
              <a:t>Manos a la obra tu puedes !!</a:t>
            </a:r>
          </a:p>
          <a:p>
            <a:pPr algn="ctr">
              <a:buNone/>
            </a:pPr>
            <a:r>
              <a:rPr lang="es-ES" dirty="0" smtClean="0"/>
              <a:t>Con mucho cariño</a:t>
            </a:r>
          </a:p>
          <a:p>
            <a:pPr algn="ctr">
              <a:buNone/>
            </a:pPr>
            <a:r>
              <a:rPr lang="es-ES" dirty="0" smtClean="0"/>
              <a:t>Tías Cristina y Flor.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fichasdecomprensionlectora-170624215045-thumbnail-4.jpg"/>
          <p:cNvPicPr>
            <a:picLocks noGrp="1" noChangeAspect="1"/>
          </p:cNvPicPr>
          <p:nvPr>
            <p:ph idx="1"/>
          </p:nvPr>
        </p:nvPicPr>
        <p:blipFill>
          <a:blip r:embed="rId2"/>
          <a:srcRect t="6218" b="4652"/>
          <a:stretch>
            <a:fillRect/>
          </a:stretch>
        </p:blipFill>
        <p:spPr>
          <a:xfrm>
            <a:off x="1214414" y="1"/>
            <a:ext cx="7020000" cy="6845803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Civi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403</Words>
  <Application>Microsoft Office PowerPoint</Application>
  <PresentationFormat>Presentación en pantalla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Diapositiva 1</vt:lpstr>
      <vt:lpstr>Diapositiva 2</vt:lpstr>
      <vt:lpstr>Actividad 1 Miércoles 18 de Marzo </vt:lpstr>
      <vt:lpstr>Diapositiva 4</vt:lpstr>
      <vt:lpstr>Actividad 2 Jueves 19 de Marzo </vt:lpstr>
      <vt:lpstr>Diapositiva 6</vt:lpstr>
      <vt:lpstr>Actividad 3 Viernes 20 de Marzo  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familia</dc:creator>
  <cp:lastModifiedBy>familia</cp:lastModifiedBy>
  <cp:revision>13</cp:revision>
  <dcterms:created xsi:type="dcterms:W3CDTF">2020-03-18T13:19:58Z</dcterms:created>
  <dcterms:modified xsi:type="dcterms:W3CDTF">2020-03-18T15:31:40Z</dcterms:modified>
</cp:coreProperties>
</file>