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30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60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136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77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483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3949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80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715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864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99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369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3C59F-9F35-4C9F-9E7C-16B38C4B542A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45F765F-3DE5-4C60-8B74-B68B95C93E1E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8733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KBWkA2GUD8" TargetMode="External"/><Relationship Id="rId2" Type="http://schemas.openxmlformats.org/officeDocument/2006/relationships/hyperlink" Target="https://www.youtube.com/watch?v=15wITw8JYJw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05h4o0HT9nA" TargetMode="External"/><Relationship Id="rId4" Type="http://schemas.openxmlformats.org/officeDocument/2006/relationships/hyperlink" Target="https://www.youtube.com/watch?v=xHmO_wuv278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OpE0PHTvTs" TargetMode="External"/><Relationship Id="rId2" Type="http://schemas.openxmlformats.org/officeDocument/2006/relationships/hyperlink" Target="https://www.youtube.com/watch?v=th3nnEpITz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riceo@hot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F000-936F-42A5-9E95-8302093F47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0018" y="649357"/>
            <a:ext cx="9067026" cy="3834059"/>
          </a:xfrm>
        </p:spPr>
        <p:txBody>
          <a:bodyPr>
            <a:normAutofit fontScale="90000"/>
          </a:bodyPr>
          <a:lstStyle/>
          <a:p>
            <a:r>
              <a:rPr lang="es-CL" dirty="0"/>
              <a:t>Unidad 1: LA FILOSOFÍA NOS PERMITE CUESTIONAR LA REALIDAD Y A NOSOTROS MISMOS </a:t>
            </a:r>
          </a:p>
        </p:txBody>
      </p:sp>
    </p:spTree>
    <p:extLst>
      <p:ext uri="{BB962C8B-B14F-4D97-AF65-F5344CB8AC3E}">
        <p14:creationId xmlns:p14="http://schemas.microsoft.com/office/powerpoint/2010/main" val="4220011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1E17E-60E8-4909-B025-05C90CDE3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Cuestionar, reflexionar y filosofar.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F4BAC8-72EE-437F-83E6-CEE82E075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419" sz="2400" dirty="0"/>
              <a:t>Objetivos:</a:t>
            </a:r>
          </a:p>
          <a:p>
            <a:r>
              <a:rPr lang="es-419" sz="2400" dirty="0"/>
              <a:t>Describir las características del quehacer filosófico, considerando el problema de su origen y sentido, e identificando algunas de sus grandes preguntas y temas.</a:t>
            </a:r>
          </a:p>
          <a:p>
            <a:endParaRPr lang="es-419" sz="2400" dirty="0"/>
          </a:p>
          <a:p>
            <a:r>
              <a:rPr lang="es-CL" sz="2400" dirty="0"/>
              <a:t>Formular preguntas significativas para su vida a partir del análisis de conceptos y teorías filosóficas, poniendo en duda aquello que aparece como cierto o dado y proyectando diversas respuestas posibles.</a:t>
            </a:r>
          </a:p>
        </p:txBody>
      </p:sp>
    </p:spTree>
    <p:extLst>
      <p:ext uri="{BB962C8B-B14F-4D97-AF65-F5344CB8AC3E}">
        <p14:creationId xmlns:p14="http://schemas.microsoft.com/office/powerpoint/2010/main" val="275489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9C10-9861-4E9E-A165-D190D6268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¿Qué es la filosofía?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BD876A-8468-4E1E-9E6C-47C3DD784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33277"/>
          </a:xfrm>
        </p:spPr>
        <p:txBody>
          <a:bodyPr/>
          <a:lstStyle/>
          <a:p>
            <a:r>
              <a:rPr lang="es-419" dirty="0"/>
              <a:t>P</a:t>
            </a:r>
            <a:r>
              <a:rPr lang="es-419" sz="2800" dirty="0"/>
              <a:t>artamos por decir que la definición etimológica de la palabra filosofía es amor a la sabiduría, es decir, quien se dedica a la filosofía es amante del saber, del conocer, se cuestiona que no sabe nada y ese no saber lo empuja a hacerse preguntas en torno a lo que vive, lo que observa, se considera un ignorante y esa ignorancia lo impulsa a cuestionar y a buscar respuestas a sus interrogantes.</a:t>
            </a:r>
          </a:p>
        </p:txBody>
      </p:sp>
    </p:spTree>
    <p:extLst>
      <p:ext uri="{BB962C8B-B14F-4D97-AF65-F5344CB8AC3E}">
        <p14:creationId xmlns:p14="http://schemas.microsoft.com/office/powerpoint/2010/main" val="1387076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88CDDC-D228-4184-9C90-B99D2883A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84314"/>
            <a:ext cx="9603275" cy="5669168"/>
          </a:xfrm>
        </p:spPr>
        <p:txBody>
          <a:bodyPr>
            <a:normAutofit/>
          </a:bodyPr>
          <a:lstStyle/>
          <a:p>
            <a:r>
              <a:rPr lang="es-419" sz="2400" dirty="0"/>
              <a:t>Ahora, teniendo en cuenta lo que significa etimológicamente la palabra filosofía, podemos preguntarnos: ¿para que sirve la filosofía?, ¿de donde viene la filosofía?, ¿de que se preocupa?</a:t>
            </a:r>
            <a:endParaRPr lang="es-419" sz="2400" u="sng" dirty="0"/>
          </a:p>
          <a:p>
            <a:pPr>
              <a:buFontTx/>
              <a:buChar char="-"/>
            </a:pPr>
            <a:r>
              <a:rPr lang="es-419" sz="2400" dirty="0"/>
              <a:t>Veamos los siguientes videos en torno a que es la filosofía y reflexionemos:</a:t>
            </a:r>
          </a:p>
          <a:p>
            <a:r>
              <a:rPr lang="es-419" dirty="0"/>
              <a:t>Definición de filosofía: ¿Qué es? </a:t>
            </a:r>
            <a:r>
              <a:rPr lang="es-CL" dirty="0">
                <a:hlinkClick r:id="rId2"/>
              </a:rPr>
              <a:t>https://www.youtube.com/watch?v=15wITw8JYJw</a:t>
            </a:r>
            <a:endParaRPr lang="es-419" dirty="0"/>
          </a:p>
          <a:p>
            <a:r>
              <a:rPr lang="es-CL" dirty="0"/>
              <a:t>Merli, ¿Para que sirve la filosofía? </a:t>
            </a:r>
            <a:r>
              <a:rPr lang="es-CL" dirty="0">
                <a:hlinkClick r:id="rId3"/>
              </a:rPr>
              <a:t>https://www.youtube.com/watch?v=gKBWkA2GUD8</a:t>
            </a:r>
            <a:endParaRPr lang="es-CL" dirty="0"/>
          </a:p>
          <a:p>
            <a:r>
              <a:rPr lang="es-CL" dirty="0"/>
              <a:t>¿Qué es la filosofía? (primera parte) </a:t>
            </a:r>
            <a:r>
              <a:rPr lang="es-CL" dirty="0">
                <a:hlinkClick r:id="rId4"/>
              </a:rPr>
              <a:t>https://www.youtube.com/watch?v=xHmO_wuv278</a:t>
            </a:r>
            <a:endParaRPr lang="es-CL" dirty="0"/>
          </a:p>
          <a:p>
            <a:r>
              <a:rPr lang="es-CL" dirty="0"/>
              <a:t>¿Qué es la filosofía? (segunda parte) </a:t>
            </a:r>
            <a:r>
              <a:rPr lang="es-CL" dirty="0">
                <a:hlinkClick r:id="rId5"/>
              </a:rPr>
              <a:t>https://www.youtube.com/watch?v=05h4o0HT9nA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96532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65D670-5F6F-476C-AAD2-38441FC07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617" y="503583"/>
            <a:ext cx="10339237" cy="5658677"/>
          </a:xfrm>
        </p:spPr>
        <p:txBody>
          <a:bodyPr>
            <a:normAutofit/>
          </a:bodyPr>
          <a:lstStyle/>
          <a:p>
            <a:r>
              <a:rPr lang="es-419" dirty="0"/>
              <a:t>La filosofía trabaja con preguntas y en la medida en que nos cuestionamos en torno a lo que vivimos, en torno a lo que nos llama la atención, de alguna forma somos empujados a hacer filosofía.</a:t>
            </a:r>
          </a:p>
          <a:p>
            <a:r>
              <a:rPr lang="es-419" dirty="0"/>
              <a:t>Enfrentados a lo desconocido, surge el asombro y el asombro nos hace cuestionarnos y hacernos preguntas tales como ¿Por qué esto?, ¿Por qué el mundo es así?, ¿Qué sentido tiene mi vida?. </a:t>
            </a:r>
          </a:p>
          <a:p>
            <a:r>
              <a:rPr lang="es-419" dirty="0"/>
              <a:t>- Veamos los siguientes videos y reflexionemos en torno a las siguientes preguntas: </a:t>
            </a:r>
            <a:r>
              <a:rPr lang="es-419" u="sng" dirty="0"/>
              <a:t>¿Qué cuestionamientos me dejan los videos?, ¿Por qué creen ustedes que es necesario hacerse preguntas?, </a:t>
            </a:r>
            <a:r>
              <a:rPr lang="es-CL" u="sng" dirty="0"/>
              <a:t>¿Qué consecuencias tiene el asombro y la problematización?</a:t>
            </a:r>
            <a:endParaRPr lang="es-CL" dirty="0"/>
          </a:p>
          <a:p>
            <a:r>
              <a:rPr lang="es-CL" dirty="0"/>
              <a:t>¿La automatización nos quitará nuestros trabajos? </a:t>
            </a:r>
            <a:r>
              <a:rPr lang="es-CL" dirty="0">
                <a:hlinkClick r:id="rId2"/>
              </a:rPr>
              <a:t>https://www.youtube.com/watch?v=th3nnEpITz0</a:t>
            </a:r>
            <a:endParaRPr lang="es-CL" dirty="0"/>
          </a:p>
          <a:p>
            <a:r>
              <a:rPr lang="es-CL" dirty="0"/>
              <a:t>El tamaño del Universo y sus componentes. </a:t>
            </a:r>
            <a:r>
              <a:rPr lang="es-CL" dirty="0">
                <a:hlinkClick r:id="rId3"/>
              </a:rPr>
              <a:t>https://www.youtube.com/watch?v=vOpE0PHTvTs</a:t>
            </a:r>
            <a:endParaRPr lang="es-CL" dirty="0"/>
          </a:p>
          <a:p>
            <a:r>
              <a:rPr lang="es-CL" dirty="0"/>
              <a:t>El avance del desierto. </a:t>
            </a:r>
            <a:r>
              <a:rPr lang="es-CL" dirty="0">
                <a:hlinkClick r:id="rId3"/>
              </a:rPr>
              <a:t>https://www.youtube.com/watch?v=vOpE0PHTvTs</a:t>
            </a:r>
            <a:r>
              <a:rPr lang="es-CL" dirty="0"/>
              <a:t>.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8770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CC0D7C-B29D-4BA8-B6C6-FF10B6CFF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490330"/>
            <a:ext cx="9603275" cy="4976015"/>
          </a:xfrm>
        </p:spPr>
        <p:txBody>
          <a:bodyPr/>
          <a:lstStyle/>
          <a:p>
            <a:pPr marL="0" indent="0">
              <a:buNone/>
            </a:pPr>
            <a:r>
              <a:rPr lang="es-419" dirty="0"/>
              <a:t>ACTIVIDAD.</a:t>
            </a:r>
          </a:p>
          <a:p>
            <a:r>
              <a:rPr lang="es-419" dirty="0"/>
              <a:t>Ahora te invito a descargar e imprimir el texto y actividad 1, lee y destaque o subraya si es necesario y responde las preguntas.</a:t>
            </a:r>
          </a:p>
          <a:p>
            <a:r>
              <a:rPr lang="es-419" dirty="0"/>
              <a:t>Tus dudas e inquietudes puedes hacerlas llegar al correo electrónico </a:t>
            </a:r>
            <a:r>
              <a:rPr lang="es-419" dirty="0">
                <a:hlinkClick r:id="rId2"/>
              </a:rPr>
              <a:t>criceo@hotmail.com</a:t>
            </a:r>
            <a:r>
              <a:rPr lang="es-419" dirty="0"/>
              <a:t>.</a:t>
            </a:r>
          </a:p>
          <a:p>
            <a:r>
              <a:rPr lang="es-419" dirty="0"/>
              <a:t>La actividad desarrollada debes entregarla en cuanto se reanuden las clases de la asignatura </a:t>
            </a:r>
            <a:r>
              <a:rPr lang="es-419"/>
              <a:t>de filosofía..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374567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321</TotalTime>
  <Words>549</Words>
  <Application>Microsoft Office PowerPoint</Application>
  <PresentationFormat>Panorámica</PresentationFormat>
  <Paragraphs>24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Galería</vt:lpstr>
      <vt:lpstr>Unidad 1: LA FILOSOFÍA NOS PERMITE CUESTIONAR LA REALIDAD Y A NOSOTROS MISMOS </vt:lpstr>
      <vt:lpstr>Cuestionar, reflexionar y filosofar.</vt:lpstr>
      <vt:lpstr>¿Qué es la filosofía?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1: LA FILOSOFÍA NOS PERMITE CUESTIONAR LA REALIDAD Y A NOSOTROS MISMOS</dc:title>
  <dc:creator>Cristian Briceño</dc:creator>
  <cp:lastModifiedBy>Cristian Briceño</cp:lastModifiedBy>
  <cp:revision>15</cp:revision>
  <dcterms:created xsi:type="dcterms:W3CDTF">2020-03-12T15:36:20Z</dcterms:created>
  <dcterms:modified xsi:type="dcterms:W3CDTF">2020-03-16T22:39:53Z</dcterms:modified>
</cp:coreProperties>
</file>